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51"/>
  </p:notesMasterIdLst>
  <p:sldIdLst>
    <p:sldId id="256" r:id="rId3"/>
    <p:sldId id="257" r:id="rId4"/>
    <p:sldId id="280" r:id="rId5"/>
    <p:sldId id="303" r:id="rId6"/>
    <p:sldId id="258" r:id="rId7"/>
    <p:sldId id="259"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261" r:id="rId50"/>
  </p:sldIdLst>
  <p:sldSz cx="9144000" cy="5143500" type="screen16x9"/>
  <p:notesSz cx="6858000" cy="9144000"/>
  <p:embeddedFontLst>
    <p:embeddedFont>
      <p:font typeface="Amatic SC" charset="-79"/>
      <p:regular r:id="rId52"/>
      <p:bold r:id="rId53"/>
    </p:embeddedFont>
    <p:embeddedFont>
      <p:font typeface="Proxima Nova" charset="0"/>
      <p:regular r:id="rId54"/>
      <p:bold r:id="rId55"/>
      <p:italic r:id="rId56"/>
      <p:boldItalic r:id="rId57"/>
    </p:embeddedFont>
    <p:embeddedFont>
      <p:font typeface="Proxima Nova Semibold" charset="0"/>
      <p:regular r:id="rId58"/>
      <p:bold r:id="rId59"/>
      <p:boldItalic r:id="rId60"/>
    </p:embeddedFont>
    <p:embeddedFont>
      <p:font typeface="Raleway Black" charset="0"/>
      <p:bold r:id="rId61"/>
      <p:boldItalic r:id="rId62"/>
    </p:embeddedFont>
    <p:embeddedFont>
      <p:font typeface="Blinker SemiBold" charset="0"/>
      <p:regular r:id="rId63"/>
      <p:bold r:id="rId64"/>
    </p:embeddedFont>
    <p:embeddedFont>
      <p:font typeface="Blinker" charset="0"/>
      <p:regular r:id="rId65"/>
      <p:bold r:id="rId66"/>
    </p:embeddedFont>
    <p:embeddedFont>
      <p:font typeface="Roboto Medium" charset="0"/>
      <p:regular r:id="rId67"/>
      <p:bold r:id="rId68"/>
      <p:italic r:id="rId69"/>
      <p:boldItalic r:id="rId70"/>
    </p:embeddedFont>
    <p:embeddedFont>
      <p:font typeface="Calibri" pitchFamily="34" charset="0"/>
      <p:regular r:id="rId71"/>
      <p:bold r:id="rId72"/>
      <p:italic r:id="rId73"/>
      <p:boldItalic r:id="rId74"/>
    </p:embeddedFont>
    <p:embeddedFont>
      <p:font typeface="Raleway"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ção Padrão" id="{8B1FF401-75F1-4D79-9BB6-FF3B55B51BA7}">
          <p14:sldIdLst/>
        </p14:section>
        <p14:section name="Seção sem Título" id="{9C04387A-E56F-4DD7-848A-24DE11CABEB5}">
          <p14:sldIdLst>
            <p14:sldId id="256"/>
          </p14:sldIdLst>
        </p14:section>
        <p14:section name="01: Principais características da tecnologia" id="{923AEFCE-1473-474F-8F17-1629B26097E9}">
          <p14:sldIdLst>
            <p14:sldId id="257"/>
          </p14:sldIdLst>
        </p14:section>
        <p14:section name="02: Ano e responsável pela construção:" id="{BDBC0521-C43D-4CD5-9F7B-D124EA6C0D90}">
          <p14:sldIdLst>
            <p14:sldId id="280"/>
          </p14:sldIdLst>
        </p14:section>
        <p14:section name="03: Inicialização da ferramenta escolhida" id="{25CAE038-E8E5-453D-8494-8572093B7D58}">
          <p14:sldIdLst>
            <p14:sldId id="303"/>
            <p14:sldId id="258"/>
            <p14:sldId id="259"/>
            <p14:sldId id="260"/>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Lst>
        </p14:section>
        <p14:section name="04: Princípios básicos de utilização" id="{173C78DE-2665-4367-B0F8-14486EA10632}">
          <p14:sldIdLst>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927E"/>
    <a:srgbClr val="16142E"/>
    <a:srgbClr val="282555"/>
    <a:srgbClr val="07EB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A672881-717D-49A0-AF5A-92C7147BEC83}">
  <a:tblStyle styleId="{5A672881-717D-49A0-AF5A-92C7147BEC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autoAdjust="0"/>
    <p:restoredTop sz="94633" autoAdjust="0"/>
  </p:normalViewPr>
  <p:slideViewPr>
    <p:cSldViewPr>
      <p:cViewPr varScale="1">
        <p:scale>
          <a:sx n="100" d="100"/>
          <a:sy n="100" d="100"/>
        </p:scale>
        <p:origin x="-144"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490300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c88dac45c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c88dac45c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c88dac4157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c88dac415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c88dac4157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c88dac4157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c88dac4157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c88dac4157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c88dac4157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c88dac415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c88dac4157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c88dac4157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c88dac45c1_6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c88dac45c1_6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c88dac45c1_6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c88dac45c1_6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c88dac45c1_6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c88dac45c1_6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c88dac45c1_6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c88dac45c1_6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c88dac45c1_6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c88dac45c1_6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88dac4157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88dac4157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c88dac45c1_6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c88dac45c1_6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c88dac45c1_6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c88dac45c1_6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c88dac415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c88dac41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c88dac45c1_6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c88dac45c1_6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c88dac45c1_6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c88dac45c1_6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c88dac45c1_6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c88dac45c1_6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c88dac415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c88dac41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88dac45c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88dac45c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c37972d7a7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c37972d7a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c88dac45c1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c88dac45c1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c88dac45c1_6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c88dac45c1_6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SLIDES_API185762667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SLIDES_API185762667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SLIDES_API185762667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SLIDES_API185762667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c88dac45c1_4_7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c88dac45c1_4_7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c88dac45c1_4_7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c88dac45c1_4_7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c88dac45c1_4_7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c88dac45c1_4_7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c88dac45c1_4_8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c88dac45c1_4_8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8"/>
        <p:cNvGrpSpPr/>
        <p:nvPr/>
      </p:nvGrpSpPr>
      <p:grpSpPr>
        <a:xfrm>
          <a:off x="0" y="0"/>
          <a:ext cx="0" cy="0"/>
          <a:chOff x="0" y="0"/>
          <a:chExt cx="0" cy="0"/>
        </a:xfrm>
      </p:grpSpPr>
      <p:sp>
        <p:nvSpPr>
          <p:cNvPr id="4549" name="Google Shape;4549;gc88dac45c1_4_10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0" name="Google Shape;4550;gc88dac45c1_4_10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7"/>
        <p:cNvGrpSpPr/>
        <p:nvPr/>
      </p:nvGrpSpPr>
      <p:grpSpPr>
        <a:xfrm>
          <a:off x="0" y="0"/>
          <a:ext cx="0" cy="0"/>
          <a:chOff x="0" y="0"/>
          <a:chExt cx="0" cy="0"/>
        </a:xfrm>
      </p:grpSpPr>
      <p:sp>
        <p:nvSpPr>
          <p:cNvPr id="4968" name="Google Shape;4968;gc88dac45c1_4_11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9" name="Google Shape;4969;gc88dac45c1_4_1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7"/>
        <p:cNvGrpSpPr/>
        <p:nvPr/>
      </p:nvGrpSpPr>
      <p:grpSpPr>
        <a:xfrm>
          <a:off x="0" y="0"/>
          <a:ext cx="0" cy="0"/>
          <a:chOff x="0" y="0"/>
          <a:chExt cx="0" cy="0"/>
        </a:xfrm>
      </p:grpSpPr>
      <p:sp>
        <p:nvSpPr>
          <p:cNvPr id="5138" name="Google Shape;5138;gc88dac45c1_4_11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9" name="Google Shape;5139;gc88dac45c1_4_1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2"/>
        <p:cNvGrpSpPr/>
        <p:nvPr/>
      </p:nvGrpSpPr>
      <p:grpSpPr>
        <a:xfrm>
          <a:off x="0" y="0"/>
          <a:ext cx="0" cy="0"/>
          <a:chOff x="0" y="0"/>
          <a:chExt cx="0" cy="0"/>
        </a:xfrm>
      </p:grpSpPr>
      <p:sp>
        <p:nvSpPr>
          <p:cNvPr id="5543" name="Google Shape;5543;gc88dac45c1_4_11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4" name="Google Shape;5544;gc88dac45c1_4_1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88dac4157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88dac4157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2"/>
        <p:cNvGrpSpPr/>
        <p:nvPr/>
      </p:nvGrpSpPr>
      <p:grpSpPr>
        <a:xfrm>
          <a:off x="0" y="0"/>
          <a:ext cx="0" cy="0"/>
          <a:chOff x="0" y="0"/>
          <a:chExt cx="0" cy="0"/>
        </a:xfrm>
      </p:grpSpPr>
      <p:sp>
        <p:nvSpPr>
          <p:cNvPr id="5923" name="Google Shape;5923;gc88dac45c1_4_12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4" name="Google Shape;5924;gc88dac45c1_4_12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6"/>
        <p:cNvGrpSpPr/>
        <p:nvPr/>
      </p:nvGrpSpPr>
      <p:grpSpPr>
        <a:xfrm>
          <a:off x="0" y="0"/>
          <a:ext cx="0" cy="0"/>
          <a:chOff x="0" y="0"/>
          <a:chExt cx="0" cy="0"/>
        </a:xfrm>
      </p:grpSpPr>
      <p:sp>
        <p:nvSpPr>
          <p:cNvPr id="6337" name="Google Shape;6337;gc88dac45c1_4_12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8" name="Google Shape;6338;gc88dac45c1_4_12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7"/>
        <p:cNvGrpSpPr/>
        <p:nvPr/>
      </p:nvGrpSpPr>
      <p:grpSpPr>
        <a:xfrm>
          <a:off x="0" y="0"/>
          <a:ext cx="0" cy="0"/>
          <a:chOff x="0" y="0"/>
          <a:chExt cx="0" cy="0"/>
        </a:xfrm>
      </p:grpSpPr>
      <p:sp>
        <p:nvSpPr>
          <p:cNvPr id="6698" name="Google Shape;6698;gc88dac45c1_4_12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9" name="Google Shape;6699;gc88dac45c1_4_12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7"/>
        <p:cNvGrpSpPr/>
        <p:nvPr/>
      </p:nvGrpSpPr>
      <p:grpSpPr>
        <a:xfrm>
          <a:off x="0" y="0"/>
          <a:ext cx="0" cy="0"/>
          <a:chOff x="0" y="0"/>
          <a:chExt cx="0" cy="0"/>
        </a:xfrm>
      </p:grpSpPr>
      <p:sp>
        <p:nvSpPr>
          <p:cNvPr id="7208" name="Google Shape;7208;gc88dac45c1_4_13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9" name="Google Shape;7209;gc88dac45c1_4_13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7"/>
        <p:cNvGrpSpPr/>
        <p:nvPr/>
      </p:nvGrpSpPr>
      <p:grpSpPr>
        <a:xfrm>
          <a:off x="0" y="0"/>
          <a:ext cx="0" cy="0"/>
          <a:chOff x="0" y="0"/>
          <a:chExt cx="0" cy="0"/>
        </a:xfrm>
      </p:grpSpPr>
      <p:sp>
        <p:nvSpPr>
          <p:cNvPr id="7828" name="Google Shape;7828;gc88dac45c1_4_14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9" name="Google Shape;7829;gc88dac45c1_4_14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1"/>
        <p:cNvGrpSpPr/>
        <p:nvPr/>
      </p:nvGrpSpPr>
      <p:grpSpPr>
        <a:xfrm>
          <a:off x="0" y="0"/>
          <a:ext cx="0" cy="0"/>
          <a:chOff x="0" y="0"/>
          <a:chExt cx="0" cy="0"/>
        </a:xfrm>
      </p:grpSpPr>
      <p:sp>
        <p:nvSpPr>
          <p:cNvPr id="8422" name="Google Shape;8422;gc88dac45c1_4_14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3" name="Google Shape;8423;gc88dac45c1_4_14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2"/>
        <p:cNvGrpSpPr/>
        <p:nvPr/>
      </p:nvGrpSpPr>
      <p:grpSpPr>
        <a:xfrm>
          <a:off x="0" y="0"/>
          <a:ext cx="0" cy="0"/>
          <a:chOff x="0" y="0"/>
          <a:chExt cx="0" cy="0"/>
        </a:xfrm>
      </p:grpSpPr>
      <p:sp>
        <p:nvSpPr>
          <p:cNvPr id="8743" name="Google Shape;8743;gc88dac45c1_4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4" name="Google Shape;8744;gc88dac45c1_4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7"/>
        <p:cNvGrpSpPr/>
        <p:nvPr/>
      </p:nvGrpSpPr>
      <p:grpSpPr>
        <a:xfrm>
          <a:off x="0" y="0"/>
          <a:ext cx="0" cy="0"/>
          <a:chOff x="0" y="0"/>
          <a:chExt cx="0" cy="0"/>
        </a:xfrm>
      </p:grpSpPr>
      <p:sp>
        <p:nvSpPr>
          <p:cNvPr id="9048" name="Google Shape;9048;gc88dac45c1_4_15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9" name="Google Shape;9049;gc88dac45c1_4_15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c88dac41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c88dac41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c37972d7a7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c37972d7a7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c88dac41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c88dac41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c88dac45c1_6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c88dac45c1_6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c88dac4157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c88dac415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88dac4157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c88dac415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404700"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0;p2"/>
          <p:cNvCxnSpPr/>
          <p:nvPr/>
        </p:nvCxnSpPr>
        <p:spPr>
          <a:xfrm rot="10800000">
            <a:off x="769800" y="4381500"/>
            <a:ext cx="76122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11;p2"/>
          <p:cNvSpPr/>
          <p:nvPr/>
        </p:nvSpPr>
        <p:spPr>
          <a:xfrm>
            <a:off x="5450975"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7661000" y="1324913"/>
            <a:ext cx="348300" cy="348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7586275" y="7611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4;p2"/>
          <p:cNvCxnSpPr/>
          <p:nvPr/>
        </p:nvCxnSpPr>
        <p:spPr>
          <a:xfrm>
            <a:off x="769675" y="773775"/>
            <a:ext cx="0" cy="360780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5;p2"/>
          <p:cNvCxnSpPr/>
          <p:nvPr/>
        </p:nvCxnSpPr>
        <p:spPr>
          <a:xfrm rot="10800000">
            <a:off x="769800" y="3856625"/>
            <a:ext cx="7612200" cy="0"/>
          </a:xfrm>
          <a:prstGeom prst="straightConnector1">
            <a:avLst/>
          </a:prstGeom>
          <a:noFill/>
          <a:ln w="9525" cap="flat" cmpd="sng">
            <a:solidFill>
              <a:schemeClr val="dk2"/>
            </a:solidFill>
            <a:prstDash val="solid"/>
            <a:round/>
            <a:headEnd type="none" w="med" len="med"/>
            <a:tailEnd type="none" w="med" len="med"/>
          </a:ln>
        </p:spPr>
      </p:cxnSp>
      <p:sp>
        <p:nvSpPr>
          <p:cNvPr id="16" name="Google Shape;16;p2"/>
          <p:cNvSpPr/>
          <p:nvPr/>
        </p:nvSpPr>
        <p:spPr>
          <a:xfrm>
            <a:off x="7805275" y="9596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17" name="Google Shape;17;p2"/>
          <p:cNvSpPr/>
          <p:nvPr/>
        </p:nvSpPr>
        <p:spPr>
          <a:xfrm>
            <a:off x="7929175" y="10286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18" name="Google Shape;18;p2"/>
          <p:cNvSpPr/>
          <p:nvPr/>
        </p:nvSpPr>
        <p:spPr>
          <a:xfrm>
            <a:off x="7815600" y="11586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nvGrpSpPr>
          <p:cNvPr id="19" name="Google Shape;19;p2"/>
          <p:cNvGrpSpPr/>
          <p:nvPr/>
        </p:nvGrpSpPr>
        <p:grpSpPr>
          <a:xfrm>
            <a:off x="1002550" y="2537775"/>
            <a:ext cx="577075" cy="1136825"/>
            <a:chOff x="1002550" y="2537775"/>
            <a:chExt cx="577075" cy="1136825"/>
          </a:xfrm>
        </p:grpSpPr>
        <p:sp>
          <p:nvSpPr>
            <p:cNvPr id="20" name="Google Shape;20;p2"/>
            <p:cNvSpPr/>
            <p:nvPr/>
          </p:nvSpPr>
          <p:spPr>
            <a:xfrm rot="10800000">
              <a:off x="1002550" y="3043100"/>
              <a:ext cx="477900" cy="631500"/>
            </a:xfrm>
            <a:prstGeom prst="flowChartDecision">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002550" y="2537775"/>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23" name="Google Shape;23;p2"/>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24" name="Google Shape;24;p2"/>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sp>
        <p:nvSpPr>
          <p:cNvPr id="25" name="Google Shape;25;p2"/>
          <p:cNvSpPr/>
          <p:nvPr/>
        </p:nvSpPr>
        <p:spPr>
          <a:xfrm rot="1926912">
            <a:off x="138782" y="120038"/>
            <a:ext cx="1261784" cy="2057764"/>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2"/>
          <p:cNvGrpSpPr/>
          <p:nvPr/>
        </p:nvGrpSpPr>
        <p:grpSpPr>
          <a:xfrm>
            <a:off x="2131925" y="761088"/>
            <a:ext cx="1619175" cy="333700"/>
            <a:chOff x="2131925" y="761088"/>
            <a:chExt cx="1619175" cy="333700"/>
          </a:xfrm>
        </p:grpSpPr>
        <p:sp>
          <p:nvSpPr>
            <p:cNvPr id="27" name="Google Shape;27;p2"/>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 name="Google Shape;29;p2"/>
          <p:cNvCxnSpPr/>
          <p:nvPr/>
        </p:nvCxnSpPr>
        <p:spPr>
          <a:xfrm>
            <a:off x="8382000" y="773775"/>
            <a:ext cx="0" cy="3607800"/>
          </a:xfrm>
          <a:prstGeom prst="straightConnector1">
            <a:avLst/>
          </a:prstGeom>
          <a:noFill/>
          <a:ln w="9525" cap="flat" cmpd="sng">
            <a:solidFill>
              <a:schemeClr val="dk2"/>
            </a:solidFill>
            <a:prstDash val="solid"/>
            <a:round/>
            <a:headEnd type="none" w="med" len="med"/>
            <a:tailEnd type="none" w="med" len="med"/>
          </a:ln>
        </p:spPr>
      </p:cxnSp>
      <p:sp>
        <p:nvSpPr>
          <p:cNvPr id="30" name="Google Shape;30;p2"/>
          <p:cNvSpPr/>
          <p:nvPr/>
        </p:nvSpPr>
        <p:spPr>
          <a:xfrm rot="670247">
            <a:off x="7112515" y="2688102"/>
            <a:ext cx="1445287" cy="2497252"/>
          </a:xfrm>
          <a:custGeom>
            <a:avLst/>
            <a:gdLst/>
            <a:ahLst/>
            <a:cxnLst/>
            <a:rect l="l" t="t" r="r" b="b"/>
            <a:pathLst>
              <a:path w="49037" h="84729" extrusionOk="0">
                <a:moveTo>
                  <a:pt x="43427" y="2451"/>
                </a:moveTo>
                <a:cubicBezTo>
                  <a:pt x="43526" y="2451"/>
                  <a:pt x="43626" y="2451"/>
                  <a:pt x="43725" y="2491"/>
                </a:cubicBezTo>
                <a:cubicBezTo>
                  <a:pt x="43725" y="2491"/>
                  <a:pt x="44023" y="2531"/>
                  <a:pt x="44043" y="2551"/>
                </a:cubicBezTo>
                <a:cubicBezTo>
                  <a:pt x="44083" y="2591"/>
                  <a:pt x="44282" y="2630"/>
                  <a:pt x="44342" y="2650"/>
                </a:cubicBezTo>
                <a:cubicBezTo>
                  <a:pt x="44362" y="2690"/>
                  <a:pt x="44421" y="2690"/>
                  <a:pt x="44421" y="2690"/>
                </a:cubicBezTo>
                <a:cubicBezTo>
                  <a:pt x="44521" y="2730"/>
                  <a:pt x="44580" y="2790"/>
                  <a:pt x="44680" y="2829"/>
                </a:cubicBezTo>
                <a:cubicBezTo>
                  <a:pt x="44740" y="2849"/>
                  <a:pt x="44919" y="2989"/>
                  <a:pt x="44919" y="2989"/>
                </a:cubicBezTo>
                <a:cubicBezTo>
                  <a:pt x="45018" y="3088"/>
                  <a:pt x="45137" y="3187"/>
                  <a:pt x="45237" y="3287"/>
                </a:cubicBezTo>
                <a:cubicBezTo>
                  <a:pt x="45257" y="3307"/>
                  <a:pt x="45356" y="3426"/>
                  <a:pt x="45356" y="3446"/>
                </a:cubicBezTo>
                <a:cubicBezTo>
                  <a:pt x="45456" y="3585"/>
                  <a:pt x="45535" y="3725"/>
                  <a:pt x="45615" y="3884"/>
                </a:cubicBezTo>
                <a:cubicBezTo>
                  <a:pt x="45655" y="3983"/>
                  <a:pt x="45734" y="4103"/>
                  <a:pt x="45774" y="4202"/>
                </a:cubicBezTo>
                <a:cubicBezTo>
                  <a:pt x="45774" y="4222"/>
                  <a:pt x="45874" y="4421"/>
                  <a:pt x="45874" y="4480"/>
                </a:cubicBezTo>
                <a:cubicBezTo>
                  <a:pt x="45973" y="4799"/>
                  <a:pt x="46072" y="5117"/>
                  <a:pt x="46132" y="5435"/>
                </a:cubicBezTo>
                <a:cubicBezTo>
                  <a:pt x="46152" y="5594"/>
                  <a:pt x="46172" y="5734"/>
                  <a:pt x="46212" y="5873"/>
                </a:cubicBezTo>
                <a:lnTo>
                  <a:pt x="46212" y="5933"/>
                </a:lnTo>
                <a:cubicBezTo>
                  <a:pt x="46212" y="5992"/>
                  <a:pt x="46232" y="6072"/>
                  <a:pt x="46232" y="6092"/>
                </a:cubicBezTo>
                <a:cubicBezTo>
                  <a:pt x="46251" y="6410"/>
                  <a:pt x="46271" y="6708"/>
                  <a:pt x="46311" y="7027"/>
                </a:cubicBezTo>
                <a:cubicBezTo>
                  <a:pt x="46351" y="7663"/>
                  <a:pt x="46351" y="8280"/>
                  <a:pt x="46271" y="8877"/>
                </a:cubicBezTo>
                <a:cubicBezTo>
                  <a:pt x="46251" y="9016"/>
                  <a:pt x="46251" y="9175"/>
                  <a:pt x="46232" y="9295"/>
                </a:cubicBezTo>
                <a:cubicBezTo>
                  <a:pt x="46232" y="9314"/>
                  <a:pt x="46212" y="9394"/>
                  <a:pt x="46212" y="9434"/>
                </a:cubicBezTo>
                <a:lnTo>
                  <a:pt x="46212" y="9513"/>
                </a:lnTo>
                <a:cubicBezTo>
                  <a:pt x="46152" y="9852"/>
                  <a:pt x="46112" y="10170"/>
                  <a:pt x="46033" y="10488"/>
                </a:cubicBezTo>
                <a:cubicBezTo>
                  <a:pt x="45913" y="11085"/>
                  <a:pt x="45734" y="11682"/>
                  <a:pt x="45535" y="12278"/>
                </a:cubicBezTo>
                <a:lnTo>
                  <a:pt x="45237" y="13094"/>
                </a:lnTo>
                <a:cubicBezTo>
                  <a:pt x="45217" y="13154"/>
                  <a:pt x="45177" y="13233"/>
                  <a:pt x="45157" y="13273"/>
                </a:cubicBezTo>
                <a:cubicBezTo>
                  <a:pt x="45157" y="13293"/>
                  <a:pt x="45118" y="13373"/>
                  <a:pt x="45118" y="13412"/>
                </a:cubicBezTo>
                <a:cubicBezTo>
                  <a:pt x="45078" y="13452"/>
                  <a:pt x="45078" y="13492"/>
                  <a:pt x="45078" y="13492"/>
                </a:cubicBezTo>
                <a:cubicBezTo>
                  <a:pt x="45038" y="13591"/>
                  <a:pt x="45018" y="13691"/>
                  <a:pt x="44958" y="13770"/>
                </a:cubicBezTo>
                <a:cubicBezTo>
                  <a:pt x="44680" y="14347"/>
                  <a:pt x="44421" y="14884"/>
                  <a:pt x="44083" y="15441"/>
                </a:cubicBezTo>
                <a:cubicBezTo>
                  <a:pt x="43765" y="15978"/>
                  <a:pt x="43427" y="16516"/>
                  <a:pt x="43069" y="17033"/>
                </a:cubicBezTo>
                <a:cubicBezTo>
                  <a:pt x="42989" y="17152"/>
                  <a:pt x="42890" y="17272"/>
                  <a:pt x="42830" y="17371"/>
                </a:cubicBezTo>
                <a:cubicBezTo>
                  <a:pt x="42770" y="17431"/>
                  <a:pt x="42750" y="17470"/>
                  <a:pt x="42691" y="17530"/>
                </a:cubicBezTo>
                <a:cubicBezTo>
                  <a:pt x="42671" y="17550"/>
                  <a:pt x="42671" y="17550"/>
                  <a:pt x="42671" y="17570"/>
                </a:cubicBezTo>
                <a:lnTo>
                  <a:pt x="42074" y="18326"/>
                </a:lnTo>
                <a:cubicBezTo>
                  <a:pt x="41258" y="19301"/>
                  <a:pt x="40343" y="20176"/>
                  <a:pt x="39369" y="21011"/>
                </a:cubicBezTo>
                <a:cubicBezTo>
                  <a:pt x="38473" y="21747"/>
                  <a:pt x="37578" y="22404"/>
                  <a:pt x="36484" y="23080"/>
                </a:cubicBezTo>
                <a:cubicBezTo>
                  <a:pt x="35569" y="23637"/>
                  <a:pt x="34614" y="24174"/>
                  <a:pt x="33679" y="24632"/>
                </a:cubicBezTo>
                <a:cubicBezTo>
                  <a:pt x="33679" y="24592"/>
                  <a:pt x="33699" y="24512"/>
                  <a:pt x="33699" y="24473"/>
                </a:cubicBezTo>
                <a:cubicBezTo>
                  <a:pt x="34117" y="21727"/>
                  <a:pt x="34475" y="18962"/>
                  <a:pt x="35012" y="16257"/>
                </a:cubicBezTo>
                <a:cubicBezTo>
                  <a:pt x="35291" y="14884"/>
                  <a:pt x="35609" y="13552"/>
                  <a:pt x="35987" y="12199"/>
                </a:cubicBezTo>
                <a:cubicBezTo>
                  <a:pt x="36365" y="10906"/>
                  <a:pt x="36862" y="9553"/>
                  <a:pt x="37359" y="8419"/>
                </a:cubicBezTo>
                <a:cubicBezTo>
                  <a:pt x="37916" y="7206"/>
                  <a:pt x="38573" y="5992"/>
                  <a:pt x="39349" y="4918"/>
                </a:cubicBezTo>
                <a:cubicBezTo>
                  <a:pt x="39508" y="4699"/>
                  <a:pt x="39568" y="4620"/>
                  <a:pt x="39786" y="4341"/>
                </a:cubicBezTo>
                <a:cubicBezTo>
                  <a:pt x="40005" y="4103"/>
                  <a:pt x="40264" y="3824"/>
                  <a:pt x="40502" y="3605"/>
                </a:cubicBezTo>
                <a:cubicBezTo>
                  <a:pt x="40574" y="3533"/>
                  <a:pt x="40743" y="3381"/>
                  <a:pt x="40776" y="3381"/>
                </a:cubicBezTo>
                <a:cubicBezTo>
                  <a:pt x="40779" y="3381"/>
                  <a:pt x="40781" y="3383"/>
                  <a:pt x="40781" y="3386"/>
                </a:cubicBezTo>
                <a:lnTo>
                  <a:pt x="41079" y="3187"/>
                </a:lnTo>
                <a:cubicBezTo>
                  <a:pt x="41199" y="3108"/>
                  <a:pt x="41338" y="3008"/>
                  <a:pt x="41477" y="2949"/>
                </a:cubicBezTo>
                <a:cubicBezTo>
                  <a:pt x="41557" y="2909"/>
                  <a:pt x="41636" y="2889"/>
                  <a:pt x="41696" y="2829"/>
                </a:cubicBezTo>
                <a:cubicBezTo>
                  <a:pt x="41736" y="2829"/>
                  <a:pt x="41835" y="2790"/>
                  <a:pt x="41855" y="2750"/>
                </a:cubicBezTo>
                <a:cubicBezTo>
                  <a:pt x="42094" y="2650"/>
                  <a:pt x="42372" y="2591"/>
                  <a:pt x="42651" y="2531"/>
                </a:cubicBezTo>
                <a:cubicBezTo>
                  <a:pt x="42730" y="2511"/>
                  <a:pt x="42790" y="2511"/>
                  <a:pt x="42870" y="2491"/>
                </a:cubicBezTo>
                <a:cubicBezTo>
                  <a:pt x="43049" y="2451"/>
                  <a:pt x="43248" y="2451"/>
                  <a:pt x="43427" y="2451"/>
                </a:cubicBezTo>
                <a:close/>
                <a:moveTo>
                  <a:pt x="43368" y="0"/>
                </a:moveTo>
                <a:cubicBezTo>
                  <a:pt x="43295" y="0"/>
                  <a:pt x="43221" y="2"/>
                  <a:pt x="43148" y="5"/>
                </a:cubicBezTo>
                <a:cubicBezTo>
                  <a:pt x="41636" y="44"/>
                  <a:pt x="40264" y="661"/>
                  <a:pt x="39090" y="1596"/>
                </a:cubicBezTo>
                <a:cubicBezTo>
                  <a:pt x="37996" y="2451"/>
                  <a:pt x="37141" y="3605"/>
                  <a:pt x="36464" y="4799"/>
                </a:cubicBezTo>
                <a:cubicBezTo>
                  <a:pt x="35688" y="6072"/>
                  <a:pt x="35072" y="7405"/>
                  <a:pt x="34495" y="8797"/>
                </a:cubicBezTo>
                <a:cubicBezTo>
                  <a:pt x="33441" y="11463"/>
                  <a:pt x="32804" y="14248"/>
                  <a:pt x="32307" y="17033"/>
                </a:cubicBezTo>
                <a:cubicBezTo>
                  <a:pt x="31829" y="19718"/>
                  <a:pt x="31471" y="22424"/>
                  <a:pt x="31053" y="25129"/>
                </a:cubicBezTo>
                <a:cubicBezTo>
                  <a:pt x="31014" y="25388"/>
                  <a:pt x="30974" y="25626"/>
                  <a:pt x="30934" y="25905"/>
                </a:cubicBezTo>
                <a:cubicBezTo>
                  <a:pt x="30516" y="26084"/>
                  <a:pt x="30059" y="26263"/>
                  <a:pt x="29562" y="26422"/>
                </a:cubicBezTo>
                <a:cubicBezTo>
                  <a:pt x="27055" y="27357"/>
                  <a:pt x="24469" y="28053"/>
                  <a:pt x="21823" y="28511"/>
                </a:cubicBezTo>
                <a:cubicBezTo>
                  <a:pt x="19317" y="28968"/>
                  <a:pt x="16830" y="29247"/>
                  <a:pt x="14145" y="29287"/>
                </a:cubicBezTo>
                <a:cubicBezTo>
                  <a:pt x="13854" y="29291"/>
                  <a:pt x="13561" y="29294"/>
                  <a:pt x="13268" y="29294"/>
                </a:cubicBezTo>
                <a:cubicBezTo>
                  <a:pt x="12321" y="29294"/>
                  <a:pt x="11367" y="29268"/>
                  <a:pt x="10425" y="29207"/>
                </a:cubicBezTo>
                <a:cubicBezTo>
                  <a:pt x="10405" y="29206"/>
                  <a:pt x="10386" y="29205"/>
                  <a:pt x="10366" y="29205"/>
                </a:cubicBezTo>
                <a:cubicBezTo>
                  <a:pt x="9732" y="29205"/>
                  <a:pt x="9152" y="29824"/>
                  <a:pt x="9172" y="30460"/>
                </a:cubicBezTo>
                <a:cubicBezTo>
                  <a:pt x="9191" y="31157"/>
                  <a:pt x="9729" y="31654"/>
                  <a:pt x="10425" y="31694"/>
                </a:cubicBezTo>
                <a:cubicBezTo>
                  <a:pt x="11436" y="31760"/>
                  <a:pt x="12451" y="31793"/>
                  <a:pt x="13467" y="31793"/>
                </a:cubicBezTo>
                <a:cubicBezTo>
                  <a:pt x="17911" y="31793"/>
                  <a:pt x="22383" y="31165"/>
                  <a:pt x="26657" y="29983"/>
                </a:cubicBezTo>
                <a:cubicBezTo>
                  <a:pt x="27930" y="29625"/>
                  <a:pt x="29223" y="29247"/>
                  <a:pt x="30477" y="28770"/>
                </a:cubicBezTo>
                <a:lnTo>
                  <a:pt x="30477" y="28770"/>
                </a:lnTo>
                <a:cubicBezTo>
                  <a:pt x="30278" y="29884"/>
                  <a:pt x="30079" y="30998"/>
                  <a:pt x="29860" y="32151"/>
                </a:cubicBezTo>
                <a:cubicBezTo>
                  <a:pt x="28945" y="36846"/>
                  <a:pt x="27831" y="41501"/>
                  <a:pt x="26399" y="46036"/>
                </a:cubicBezTo>
                <a:cubicBezTo>
                  <a:pt x="25702" y="48304"/>
                  <a:pt x="24907" y="50572"/>
                  <a:pt x="24071" y="52780"/>
                </a:cubicBezTo>
                <a:cubicBezTo>
                  <a:pt x="23852" y="53357"/>
                  <a:pt x="23614" y="53914"/>
                  <a:pt x="23395" y="54471"/>
                </a:cubicBezTo>
                <a:lnTo>
                  <a:pt x="23256" y="54849"/>
                </a:lnTo>
                <a:cubicBezTo>
                  <a:pt x="23256" y="54869"/>
                  <a:pt x="23256" y="54869"/>
                  <a:pt x="23216" y="54909"/>
                </a:cubicBezTo>
                <a:cubicBezTo>
                  <a:pt x="23196" y="54968"/>
                  <a:pt x="23176" y="55028"/>
                  <a:pt x="23156" y="55107"/>
                </a:cubicBezTo>
                <a:cubicBezTo>
                  <a:pt x="23017" y="55366"/>
                  <a:pt x="22917" y="55645"/>
                  <a:pt x="22798" y="55903"/>
                </a:cubicBezTo>
                <a:cubicBezTo>
                  <a:pt x="22321" y="56977"/>
                  <a:pt x="21823" y="58052"/>
                  <a:pt x="21286" y="59126"/>
                </a:cubicBezTo>
                <a:cubicBezTo>
                  <a:pt x="20232" y="61234"/>
                  <a:pt x="19098" y="63303"/>
                  <a:pt x="17825" y="65312"/>
                </a:cubicBezTo>
                <a:cubicBezTo>
                  <a:pt x="17208" y="66287"/>
                  <a:pt x="16591" y="67262"/>
                  <a:pt x="15915" y="68197"/>
                </a:cubicBezTo>
                <a:cubicBezTo>
                  <a:pt x="15557" y="68694"/>
                  <a:pt x="15219" y="69172"/>
                  <a:pt x="14861" y="69649"/>
                </a:cubicBezTo>
                <a:cubicBezTo>
                  <a:pt x="14801" y="69749"/>
                  <a:pt x="14702" y="69868"/>
                  <a:pt x="14622" y="69967"/>
                </a:cubicBezTo>
                <a:cubicBezTo>
                  <a:pt x="14602" y="69987"/>
                  <a:pt x="14602" y="69987"/>
                  <a:pt x="14602" y="70027"/>
                </a:cubicBezTo>
                <a:cubicBezTo>
                  <a:pt x="14543" y="70067"/>
                  <a:pt x="14523" y="70127"/>
                  <a:pt x="14463" y="70166"/>
                </a:cubicBezTo>
                <a:cubicBezTo>
                  <a:pt x="14304" y="70385"/>
                  <a:pt x="14125" y="70624"/>
                  <a:pt x="13926" y="70843"/>
                </a:cubicBezTo>
                <a:cubicBezTo>
                  <a:pt x="12454" y="72673"/>
                  <a:pt x="10842" y="74423"/>
                  <a:pt x="9152" y="76035"/>
                </a:cubicBezTo>
                <a:cubicBezTo>
                  <a:pt x="8276" y="76850"/>
                  <a:pt x="7401" y="77646"/>
                  <a:pt x="6486" y="78402"/>
                </a:cubicBezTo>
                <a:cubicBezTo>
                  <a:pt x="6267" y="78581"/>
                  <a:pt x="6068" y="78740"/>
                  <a:pt x="5849" y="78919"/>
                </a:cubicBezTo>
                <a:lnTo>
                  <a:pt x="5471" y="79217"/>
                </a:lnTo>
                <a:lnTo>
                  <a:pt x="5412" y="79277"/>
                </a:lnTo>
                <a:cubicBezTo>
                  <a:pt x="5372" y="79297"/>
                  <a:pt x="5273" y="79397"/>
                  <a:pt x="5273" y="79397"/>
                </a:cubicBezTo>
                <a:cubicBezTo>
                  <a:pt x="4775" y="79774"/>
                  <a:pt x="4278" y="80133"/>
                  <a:pt x="3781" y="80491"/>
                </a:cubicBezTo>
                <a:cubicBezTo>
                  <a:pt x="2806" y="81167"/>
                  <a:pt x="1811" y="81804"/>
                  <a:pt x="797" y="82420"/>
                </a:cubicBezTo>
                <a:cubicBezTo>
                  <a:pt x="220" y="82778"/>
                  <a:pt x="1" y="83554"/>
                  <a:pt x="339" y="84111"/>
                </a:cubicBezTo>
                <a:cubicBezTo>
                  <a:pt x="582" y="84502"/>
                  <a:pt x="1017" y="84729"/>
                  <a:pt x="1445" y="84729"/>
                </a:cubicBezTo>
                <a:cubicBezTo>
                  <a:pt x="1649" y="84729"/>
                  <a:pt x="1851" y="84678"/>
                  <a:pt x="2030" y="84569"/>
                </a:cubicBezTo>
                <a:cubicBezTo>
                  <a:pt x="6088" y="82102"/>
                  <a:pt x="9828" y="79078"/>
                  <a:pt x="13051" y="75617"/>
                </a:cubicBezTo>
                <a:cubicBezTo>
                  <a:pt x="16233" y="72215"/>
                  <a:pt x="18979" y="68396"/>
                  <a:pt x="21286" y="64378"/>
                </a:cubicBezTo>
                <a:cubicBezTo>
                  <a:pt x="23614" y="60299"/>
                  <a:pt x="25563" y="55963"/>
                  <a:pt x="27174" y="51547"/>
                </a:cubicBezTo>
                <a:cubicBezTo>
                  <a:pt x="28766" y="47170"/>
                  <a:pt x="30059" y="42675"/>
                  <a:pt x="31133" y="38119"/>
                </a:cubicBezTo>
                <a:cubicBezTo>
                  <a:pt x="31929" y="34658"/>
                  <a:pt x="32625" y="31157"/>
                  <a:pt x="33202" y="27656"/>
                </a:cubicBezTo>
                <a:cubicBezTo>
                  <a:pt x="36086" y="26382"/>
                  <a:pt x="38812" y="24771"/>
                  <a:pt x="41179" y="22742"/>
                </a:cubicBezTo>
                <a:cubicBezTo>
                  <a:pt x="45177" y="19320"/>
                  <a:pt x="48181" y="14546"/>
                  <a:pt x="48778" y="9255"/>
                </a:cubicBezTo>
                <a:cubicBezTo>
                  <a:pt x="49036" y="6689"/>
                  <a:pt x="48838" y="3526"/>
                  <a:pt x="47007" y="1536"/>
                </a:cubicBezTo>
                <a:cubicBezTo>
                  <a:pt x="46083" y="518"/>
                  <a:pt x="44712" y="0"/>
                  <a:pt x="43368"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ctrTitle"/>
          </p:nvPr>
        </p:nvSpPr>
        <p:spPr>
          <a:xfrm>
            <a:off x="1713338" y="2600475"/>
            <a:ext cx="5729100" cy="5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700" b="0">
                <a:solidFill>
                  <a:schemeClr val="dk2"/>
                </a:solidFill>
                <a:latin typeface="Blinker SemiBold"/>
                <a:ea typeface="Blinker SemiBold"/>
                <a:cs typeface="Blinker SemiBold"/>
                <a:sym typeface="Blinker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2" name="Google Shape;32;p2"/>
          <p:cNvSpPr txBox="1">
            <a:spLocks noGrp="1"/>
          </p:cNvSpPr>
          <p:nvPr>
            <p:ph type="subTitle" idx="1"/>
          </p:nvPr>
        </p:nvSpPr>
        <p:spPr>
          <a:xfrm>
            <a:off x="1840388" y="3888513"/>
            <a:ext cx="5475000" cy="46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sp>
        <p:nvSpPr>
          <p:cNvPr id="184" name="Google Shape;184;p11"/>
          <p:cNvSpPr txBox="1">
            <a:spLocks noGrp="1"/>
          </p:cNvSpPr>
          <p:nvPr>
            <p:ph type="body" idx="1"/>
          </p:nvPr>
        </p:nvSpPr>
        <p:spPr>
          <a:xfrm>
            <a:off x="1503150" y="2890275"/>
            <a:ext cx="6147000" cy="460800"/>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cxnSp>
        <p:nvCxnSpPr>
          <p:cNvPr id="185" name="Google Shape;185;p11"/>
          <p:cNvCxnSpPr/>
          <p:nvPr/>
        </p:nvCxnSpPr>
        <p:spPr>
          <a:xfrm rot="10800000">
            <a:off x="762000" y="1056425"/>
            <a:ext cx="7620000" cy="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11"/>
          <p:cNvCxnSpPr/>
          <p:nvPr/>
        </p:nvCxnSpPr>
        <p:spPr>
          <a:xfrm rot="10800000">
            <a:off x="762775" y="4087075"/>
            <a:ext cx="7620900" cy="0"/>
          </a:xfrm>
          <a:prstGeom prst="straightConnector1">
            <a:avLst/>
          </a:prstGeom>
          <a:noFill/>
          <a:ln w="9525" cap="flat" cmpd="sng">
            <a:solidFill>
              <a:schemeClr val="dk2"/>
            </a:solidFill>
            <a:prstDash val="solid"/>
            <a:round/>
            <a:headEnd type="none" w="med" len="med"/>
            <a:tailEnd type="none" w="med" len="med"/>
          </a:ln>
        </p:spPr>
      </p:cxnSp>
      <p:sp>
        <p:nvSpPr>
          <p:cNvPr id="187" name="Google Shape;187;p11"/>
          <p:cNvSpPr/>
          <p:nvPr/>
        </p:nvSpPr>
        <p:spPr>
          <a:xfrm rot="5400000">
            <a:off x="1050164" y="1365650"/>
            <a:ext cx="268200" cy="268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rot="5400000">
            <a:off x="842743" y="1664671"/>
            <a:ext cx="683013" cy="3943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rot="5400000">
            <a:off x="842768" y="3261959"/>
            <a:ext cx="683013" cy="394325"/>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 name="Google Shape;190;p11"/>
          <p:cNvCxnSpPr/>
          <p:nvPr/>
        </p:nvCxnSpPr>
        <p:spPr>
          <a:xfrm>
            <a:off x="762000" y="1055525"/>
            <a:ext cx="0" cy="3033900"/>
          </a:xfrm>
          <a:prstGeom prst="straightConnector1">
            <a:avLst/>
          </a:prstGeom>
          <a:noFill/>
          <a:ln w="9525" cap="flat" cmpd="sng">
            <a:solidFill>
              <a:schemeClr val="dk2"/>
            </a:solidFill>
            <a:prstDash val="solid"/>
            <a:round/>
            <a:headEnd type="none" w="med" len="med"/>
            <a:tailEnd type="none" w="med" len="med"/>
          </a:ln>
        </p:spPr>
      </p:cxnSp>
      <p:grpSp>
        <p:nvGrpSpPr>
          <p:cNvPr id="191" name="Google Shape;191;p11"/>
          <p:cNvGrpSpPr/>
          <p:nvPr/>
        </p:nvGrpSpPr>
        <p:grpSpPr>
          <a:xfrm>
            <a:off x="1193425" y="3292938"/>
            <a:ext cx="309725" cy="332377"/>
            <a:chOff x="7805275" y="959675"/>
            <a:chExt cx="309725" cy="332377"/>
          </a:xfrm>
        </p:grpSpPr>
        <p:sp>
          <p:nvSpPr>
            <p:cNvPr id="192" name="Google Shape;192;p11"/>
            <p:cNvSpPr/>
            <p:nvPr/>
          </p:nvSpPr>
          <p:spPr>
            <a:xfrm>
              <a:off x="7805275" y="9596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193" name="Google Shape;193;p11"/>
            <p:cNvSpPr/>
            <p:nvPr/>
          </p:nvSpPr>
          <p:spPr>
            <a:xfrm>
              <a:off x="7929175" y="10286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194" name="Google Shape;194;p11"/>
            <p:cNvSpPr/>
            <p:nvPr/>
          </p:nvSpPr>
          <p:spPr>
            <a:xfrm>
              <a:off x="7815600" y="11586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195" name="Google Shape;195;p11"/>
          <p:cNvSpPr/>
          <p:nvPr/>
        </p:nvSpPr>
        <p:spPr>
          <a:xfrm rot="-5400000" flipH="1">
            <a:off x="7862911" y="3532425"/>
            <a:ext cx="268200" cy="26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rot="-5400000" flipH="1">
            <a:off x="7655518" y="3083121"/>
            <a:ext cx="683013" cy="3943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rot="-5400000" flipH="1">
            <a:off x="7862911" y="1365638"/>
            <a:ext cx="268200" cy="268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9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9"/>
        <p:cNvGrpSpPr/>
        <p:nvPr/>
      </p:nvGrpSpPr>
      <p:grpSpPr>
        <a:xfrm>
          <a:off x="0" y="0"/>
          <a:ext cx="0" cy="0"/>
          <a:chOff x="0" y="0"/>
          <a:chExt cx="0" cy="0"/>
        </a:xfrm>
      </p:grpSpPr>
      <p:cxnSp>
        <p:nvCxnSpPr>
          <p:cNvPr id="200" name="Google Shape;200;p13"/>
          <p:cNvCxnSpPr/>
          <p:nvPr/>
        </p:nvCxnSpPr>
        <p:spPr>
          <a:xfrm>
            <a:off x="8382000" y="1219875"/>
            <a:ext cx="0" cy="3525300"/>
          </a:xfrm>
          <a:prstGeom prst="straightConnector1">
            <a:avLst/>
          </a:prstGeom>
          <a:noFill/>
          <a:ln w="9525" cap="flat" cmpd="sng">
            <a:solidFill>
              <a:schemeClr val="dk2"/>
            </a:solidFill>
            <a:prstDash val="solid"/>
            <a:round/>
            <a:headEnd type="none" w="med" len="med"/>
            <a:tailEnd type="none" w="med" len="med"/>
          </a:ln>
        </p:spPr>
      </p:cxnSp>
      <p:cxnSp>
        <p:nvCxnSpPr>
          <p:cNvPr id="201" name="Google Shape;201;p13"/>
          <p:cNvCxnSpPr/>
          <p:nvPr/>
        </p:nvCxnSpPr>
        <p:spPr>
          <a:xfrm>
            <a:off x="759600" y="1219875"/>
            <a:ext cx="0" cy="3525300"/>
          </a:xfrm>
          <a:prstGeom prst="straightConnector1">
            <a:avLst/>
          </a:prstGeom>
          <a:noFill/>
          <a:ln w="9525" cap="flat" cmpd="sng">
            <a:solidFill>
              <a:schemeClr val="dk2"/>
            </a:solidFill>
            <a:prstDash val="solid"/>
            <a:round/>
            <a:headEnd type="none" w="med" len="med"/>
            <a:tailEnd type="none" w="med" len="med"/>
          </a:ln>
        </p:spPr>
      </p:cxnSp>
      <p:cxnSp>
        <p:nvCxnSpPr>
          <p:cNvPr id="202" name="Google Shape;202;p13"/>
          <p:cNvCxnSpPr/>
          <p:nvPr/>
        </p:nvCxnSpPr>
        <p:spPr>
          <a:xfrm rot="10800000">
            <a:off x="760525" y="1220033"/>
            <a:ext cx="7621500" cy="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13"/>
          <p:cNvSpPr txBox="1">
            <a:spLocks noGrp="1"/>
          </p:cNvSpPr>
          <p:nvPr>
            <p:ph type="title" hasCustomPrompt="1"/>
          </p:nvPr>
        </p:nvSpPr>
        <p:spPr>
          <a:xfrm flipH="1">
            <a:off x="1261450" y="1908338"/>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1">
                <a:solidFill>
                  <a:schemeClr val="dk2"/>
                </a:solidFill>
                <a:latin typeface="Blinker"/>
                <a:ea typeface="Blinker"/>
                <a:cs typeface="Blinker"/>
                <a:sym typeface="Blinker"/>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04" name="Google Shape;204;p13"/>
          <p:cNvSpPr txBox="1">
            <a:spLocks noGrp="1"/>
          </p:cNvSpPr>
          <p:nvPr>
            <p:ph type="subTitle" idx="1"/>
          </p:nvPr>
        </p:nvSpPr>
        <p:spPr>
          <a:xfrm>
            <a:off x="2177989" y="2045652"/>
            <a:ext cx="20913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05" name="Google Shape;205;p13"/>
          <p:cNvSpPr txBox="1">
            <a:spLocks noGrp="1"/>
          </p:cNvSpPr>
          <p:nvPr>
            <p:ph type="subTitle" idx="2"/>
          </p:nvPr>
        </p:nvSpPr>
        <p:spPr>
          <a:xfrm>
            <a:off x="2177989" y="1707263"/>
            <a:ext cx="2091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06" name="Google Shape;206;p13"/>
          <p:cNvSpPr txBox="1">
            <a:spLocks noGrp="1"/>
          </p:cNvSpPr>
          <p:nvPr>
            <p:ph type="ctrTitle" idx="3"/>
          </p:nvPr>
        </p:nvSpPr>
        <p:spPr>
          <a:xfrm>
            <a:off x="1462725" y="674775"/>
            <a:ext cx="6218700" cy="5451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3500">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7" name="Google Shape;207;p13"/>
          <p:cNvSpPr txBox="1">
            <a:spLocks noGrp="1"/>
          </p:cNvSpPr>
          <p:nvPr>
            <p:ph type="title" idx="4" hasCustomPrompt="1"/>
          </p:nvPr>
        </p:nvSpPr>
        <p:spPr>
          <a:xfrm flipH="1">
            <a:off x="1261450" y="3219462"/>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1">
                <a:solidFill>
                  <a:schemeClr val="dk2"/>
                </a:solidFill>
                <a:latin typeface="Blinker"/>
                <a:ea typeface="Blinker"/>
                <a:cs typeface="Blinker"/>
                <a:sym typeface="Blinker"/>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08" name="Google Shape;208;p13"/>
          <p:cNvSpPr txBox="1">
            <a:spLocks noGrp="1"/>
          </p:cNvSpPr>
          <p:nvPr>
            <p:ph type="subTitle" idx="5"/>
          </p:nvPr>
        </p:nvSpPr>
        <p:spPr>
          <a:xfrm>
            <a:off x="2177989" y="3356759"/>
            <a:ext cx="20913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09" name="Google Shape;209;p13"/>
          <p:cNvSpPr txBox="1">
            <a:spLocks noGrp="1"/>
          </p:cNvSpPr>
          <p:nvPr>
            <p:ph type="subTitle" idx="6"/>
          </p:nvPr>
        </p:nvSpPr>
        <p:spPr>
          <a:xfrm>
            <a:off x="2177989" y="3018370"/>
            <a:ext cx="2091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10" name="Google Shape;210;p13"/>
          <p:cNvSpPr txBox="1">
            <a:spLocks noGrp="1"/>
          </p:cNvSpPr>
          <p:nvPr>
            <p:ph type="title" idx="7" hasCustomPrompt="1"/>
          </p:nvPr>
        </p:nvSpPr>
        <p:spPr>
          <a:xfrm flipH="1">
            <a:off x="4869788" y="1908338"/>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1">
                <a:solidFill>
                  <a:schemeClr val="dk2"/>
                </a:solidFill>
                <a:latin typeface="Blinker"/>
                <a:ea typeface="Blinker"/>
                <a:cs typeface="Blinker"/>
                <a:sym typeface="Blinker"/>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11" name="Google Shape;211;p13"/>
          <p:cNvSpPr txBox="1">
            <a:spLocks noGrp="1"/>
          </p:cNvSpPr>
          <p:nvPr>
            <p:ph type="subTitle" idx="8"/>
          </p:nvPr>
        </p:nvSpPr>
        <p:spPr>
          <a:xfrm>
            <a:off x="5788852" y="2045652"/>
            <a:ext cx="20913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12" name="Google Shape;212;p13"/>
          <p:cNvSpPr txBox="1">
            <a:spLocks noGrp="1"/>
          </p:cNvSpPr>
          <p:nvPr>
            <p:ph type="subTitle" idx="9"/>
          </p:nvPr>
        </p:nvSpPr>
        <p:spPr>
          <a:xfrm>
            <a:off x="5788852" y="1707263"/>
            <a:ext cx="2091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13" name="Google Shape;213;p13"/>
          <p:cNvSpPr txBox="1">
            <a:spLocks noGrp="1"/>
          </p:cNvSpPr>
          <p:nvPr>
            <p:ph type="title" idx="13" hasCustomPrompt="1"/>
          </p:nvPr>
        </p:nvSpPr>
        <p:spPr>
          <a:xfrm flipH="1">
            <a:off x="4869788" y="3219462"/>
            <a:ext cx="850800" cy="48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b="1">
                <a:solidFill>
                  <a:schemeClr val="dk2"/>
                </a:solidFill>
                <a:latin typeface="Blinker"/>
                <a:ea typeface="Blinker"/>
                <a:cs typeface="Blinker"/>
                <a:sym typeface="Blinker"/>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214" name="Google Shape;214;p13"/>
          <p:cNvSpPr txBox="1">
            <a:spLocks noGrp="1"/>
          </p:cNvSpPr>
          <p:nvPr>
            <p:ph type="subTitle" idx="14"/>
          </p:nvPr>
        </p:nvSpPr>
        <p:spPr>
          <a:xfrm>
            <a:off x="5788852" y="3356759"/>
            <a:ext cx="2091300" cy="545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15" name="Google Shape;215;p13"/>
          <p:cNvSpPr txBox="1">
            <a:spLocks noGrp="1"/>
          </p:cNvSpPr>
          <p:nvPr>
            <p:ph type="subTitle" idx="15"/>
          </p:nvPr>
        </p:nvSpPr>
        <p:spPr>
          <a:xfrm>
            <a:off x="5788852" y="3018370"/>
            <a:ext cx="20913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216" name="Google Shape;216;p13"/>
          <p:cNvSpPr/>
          <p:nvPr/>
        </p:nvSpPr>
        <p:spPr>
          <a:xfrm rot="1043222">
            <a:off x="536340" y="-515597"/>
            <a:ext cx="1205023" cy="1568934"/>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1325650" y="4552075"/>
            <a:ext cx="2724600" cy="186600"/>
          </a:xfrm>
          <a:prstGeom prst="roundRect">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4983988" y="4552075"/>
            <a:ext cx="2674500" cy="186600"/>
          </a:xfrm>
          <a:prstGeom prst="roundRect">
            <a:avLst>
              <a:gd name="adj"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5">
    <p:spTree>
      <p:nvGrpSpPr>
        <p:cNvPr id="1" name="Shape 219"/>
        <p:cNvGrpSpPr/>
        <p:nvPr/>
      </p:nvGrpSpPr>
      <p:grpSpPr>
        <a:xfrm>
          <a:off x="0" y="0"/>
          <a:ext cx="0" cy="0"/>
          <a:chOff x="0" y="0"/>
          <a:chExt cx="0" cy="0"/>
        </a:xfrm>
      </p:grpSpPr>
      <p:sp>
        <p:nvSpPr>
          <p:cNvPr id="220" name="Google Shape;220;p14"/>
          <p:cNvSpPr txBox="1">
            <a:spLocks noGrp="1"/>
          </p:cNvSpPr>
          <p:nvPr>
            <p:ph type="title"/>
          </p:nvPr>
        </p:nvSpPr>
        <p:spPr>
          <a:xfrm>
            <a:off x="3224590" y="3371150"/>
            <a:ext cx="2793000" cy="27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1800" b="1">
                <a:solidFill>
                  <a:schemeClr val="accent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21" name="Google Shape;221;p14"/>
          <p:cNvSpPr txBox="1">
            <a:spLocks noGrp="1"/>
          </p:cNvSpPr>
          <p:nvPr>
            <p:ph type="subTitle" idx="1"/>
          </p:nvPr>
        </p:nvSpPr>
        <p:spPr>
          <a:xfrm>
            <a:off x="2388675" y="1420575"/>
            <a:ext cx="4406100" cy="157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14"/>
          <p:cNvSpPr/>
          <p:nvPr/>
        </p:nvSpPr>
        <p:spPr>
          <a:xfrm rot="10800000">
            <a:off x="7127738" y="2036125"/>
            <a:ext cx="249600" cy="2496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7051638" y="1626000"/>
            <a:ext cx="401800" cy="53095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1761825" y="1627725"/>
            <a:ext cx="249600" cy="249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rot="10800000">
            <a:off x="1685725" y="1756500"/>
            <a:ext cx="401800" cy="53095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rot="10800000">
            <a:off x="1685725" y="2782775"/>
            <a:ext cx="401800" cy="53095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rot="-8981624">
            <a:off x="6676450" y="3154351"/>
            <a:ext cx="1198793" cy="1560823"/>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 name="Google Shape;228;p14"/>
          <p:cNvCxnSpPr/>
          <p:nvPr/>
        </p:nvCxnSpPr>
        <p:spPr>
          <a:xfrm>
            <a:off x="8376950" y="1083942"/>
            <a:ext cx="0" cy="297570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14"/>
          <p:cNvCxnSpPr/>
          <p:nvPr/>
        </p:nvCxnSpPr>
        <p:spPr>
          <a:xfrm rot="10800000">
            <a:off x="764475" y="1082700"/>
            <a:ext cx="7613400" cy="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14"/>
          <p:cNvCxnSpPr/>
          <p:nvPr/>
        </p:nvCxnSpPr>
        <p:spPr>
          <a:xfrm>
            <a:off x="764500" y="1083942"/>
            <a:ext cx="0" cy="2975700"/>
          </a:xfrm>
          <a:prstGeom prst="straightConnector1">
            <a:avLst/>
          </a:prstGeom>
          <a:noFill/>
          <a:ln w="9525" cap="flat" cmpd="sng">
            <a:solidFill>
              <a:schemeClr val="dk2"/>
            </a:solidFill>
            <a:prstDash val="solid"/>
            <a:round/>
            <a:headEnd type="none" w="med" len="med"/>
            <a:tailEnd type="none" w="med" len="med"/>
          </a:ln>
        </p:spPr>
      </p:cxnSp>
      <p:grpSp>
        <p:nvGrpSpPr>
          <p:cNvPr id="231" name="Google Shape;231;p14"/>
          <p:cNvGrpSpPr/>
          <p:nvPr/>
        </p:nvGrpSpPr>
        <p:grpSpPr>
          <a:xfrm rot="5400000">
            <a:off x="7263275" y="1695363"/>
            <a:ext cx="351025" cy="392200"/>
            <a:chOff x="7813575" y="1579625"/>
            <a:chExt cx="351025" cy="392200"/>
          </a:xfrm>
        </p:grpSpPr>
        <p:sp>
          <p:nvSpPr>
            <p:cNvPr id="232" name="Google Shape;232;p14"/>
            <p:cNvSpPr/>
            <p:nvPr/>
          </p:nvSpPr>
          <p:spPr>
            <a:xfrm>
              <a:off x="7813575" y="157962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233" name="Google Shape;233;p14"/>
            <p:cNvSpPr/>
            <p:nvPr/>
          </p:nvSpPr>
          <p:spPr>
            <a:xfrm>
              <a:off x="7834225" y="181835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234" name="Google Shape;234;p14"/>
            <p:cNvSpPr/>
            <p:nvPr/>
          </p:nvSpPr>
          <p:spPr>
            <a:xfrm>
              <a:off x="8020075" y="173845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sp>
        <p:nvSpPr>
          <p:cNvPr id="235" name="Google Shape;235;p14"/>
          <p:cNvSpPr/>
          <p:nvPr/>
        </p:nvSpPr>
        <p:spPr>
          <a:xfrm rot="-1301059">
            <a:off x="735517" y="-457168"/>
            <a:ext cx="3199056" cy="1137608"/>
          </a:xfrm>
          <a:custGeom>
            <a:avLst/>
            <a:gdLst/>
            <a:ahLst/>
            <a:cxnLst/>
            <a:rect l="l" t="t" r="r" b="b"/>
            <a:pathLst>
              <a:path w="100598" h="35776" extrusionOk="0">
                <a:moveTo>
                  <a:pt x="47947" y="0"/>
                </a:moveTo>
                <a:cubicBezTo>
                  <a:pt x="47259" y="0"/>
                  <a:pt x="46570" y="39"/>
                  <a:pt x="45881" y="116"/>
                </a:cubicBezTo>
                <a:cubicBezTo>
                  <a:pt x="40797" y="694"/>
                  <a:pt x="36519" y="3464"/>
                  <a:pt x="34451" y="7514"/>
                </a:cubicBezTo>
                <a:cubicBezTo>
                  <a:pt x="33364" y="9530"/>
                  <a:pt x="32908" y="11809"/>
                  <a:pt x="33118" y="14071"/>
                </a:cubicBezTo>
                <a:cubicBezTo>
                  <a:pt x="33381" y="16490"/>
                  <a:pt x="34433" y="18647"/>
                  <a:pt x="35450" y="20452"/>
                </a:cubicBezTo>
                <a:cubicBezTo>
                  <a:pt x="35713" y="20908"/>
                  <a:pt x="35976" y="21364"/>
                  <a:pt x="36239" y="21802"/>
                </a:cubicBezTo>
                <a:cubicBezTo>
                  <a:pt x="37080" y="23240"/>
                  <a:pt x="37957" y="24713"/>
                  <a:pt x="38483" y="26291"/>
                </a:cubicBezTo>
                <a:cubicBezTo>
                  <a:pt x="38869" y="27465"/>
                  <a:pt x="39570" y="30393"/>
                  <a:pt x="37641" y="32041"/>
                </a:cubicBezTo>
                <a:cubicBezTo>
                  <a:pt x="36407" y="33091"/>
                  <a:pt x="34731" y="33344"/>
                  <a:pt x="33400" y="33344"/>
                </a:cubicBezTo>
                <a:cubicBezTo>
                  <a:pt x="32709" y="33344"/>
                  <a:pt x="32111" y="33276"/>
                  <a:pt x="31716" y="33216"/>
                </a:cubicBezTo>
                <a:cubicBezTo>
                  <a:pt x="29577" y="32900"/>
                  <a:pt x="27368" y="31971"/>
                  <a:pt x="25176" y="30463"/>
                </a:cubicBezTo>
                <a:cubicBezTo>
                  <a:pt x="22336" y="28482"/>
                  <a:pt x="20057" y="25817"/>
                  <a:pt x="17848" y="23223"/>
                </a:cubicBezTo>
                <a:cubicBezTo>
                  <a:pt x="16796" y="21995"/>
                  <a:pt x="15727" y="20715"/>
                  <a:pt x="14587" y="19523"/>
                </a:cubicBezTo>
                <a:cubicBezTo>
                  <a:pt x="12781" y="17630"/>
                  <a:pt x="10783" y="15772"/>
                  <a:pt x="8276" y="14807"/>
                </a:cubicBezTo>
                <a:cubicBezTo>
                  <a:pt x="7389" y="14467"/>
                  <a:pt x="6480" y="14301"/>
                  <a:pt x="5595" y="14301"/>
                </a:cubicBezTo>
                <a:cubicBezTo>
                  <a:pt x="4064" y="14301"/>
                  <a:pt x="2607" y="14799"/>
                  <a:pt x="1473" y="15754"/>
                </a:cubicBezTo>
                <a:cubicBezTo>
                  <a:pt x="649" y="16473"/>
                  <a:pt x="141" y="17472"/>
                  <a:pt x="18" y="18559"/>
                </a:cubicBezTo>
                <a:cubicBezTo>
                  <a:pt x="1" y="18857"/>
                  <a:pt x="88" y="19138"/>
                  <a:pt x="299" y="19348"/>
                </a:cubicBezTo>
                <a:cubicBezTo>
                  <a:pt x="527" y="19629"/>
                  <a:pt x="860" y="19786"/>
                  <a:pt x="1228" y="19786"/>
                </a:cubicBezTo>
                <a:cubicBezTo>
                  <a:pt x="1877" y="19786"/>
                  <a:pt x="2350" y="19330"/>
                  <a:pt x="2438" y="18612"/>
                </a:cubicBezTo>
                <a:cubicBezTo>
                  <a:pt x="2508" y="17963"/>
                  <a:pt x="3174" y="17402"/>
                  <a:pt x="3770" y="17104"/>
                </a:cubicBezTo>
                <a:cubicBezTo>
                  <a:pt x="4326" y="16826"/>
                  <a:pt x="4940" y="16681"/>
                  <a:pt x="5560" y="16681"/>
                </a:cubicBezTo>
                <a:cubicBezTo>
                  <a:pt x="5840" y="16681"/>
                  <a:pt x="6122" y="16711"/>
                  <a:pt x="6400" y="16771"/>
                </a:cubicBezTo>
                <a:cubicBezTo>
                  <a:pt x="8766" y="17244"/>
                  <a:pt x="10660" y="18997"/>
                  <a:pt x="12273" y="20593"/>
                </a:cubicBezTo>
                <a:cubicBezTo>
                  <a:pt x="13640" y="21960"/>
                  <a:pt x="14920" y="23468"/>
                  <a:pt x="16165" y="24923"/>
                </a:cubicBezTo>
                <a:cubicBezTo>
                  <a:pt x="18234" y="27325"/>
                  <a:pt x="20355" y="29814"/>
                  <a:pt x="22950" y="31796"/>
                </a:cubicBezTo>
                <a:cubicBezTo>
                  <a:pt x="26333" y="34390"/>
                  <a:pt x="30015" y="35775"/>
                  <a:pt x="33311" y="35775"/>
                </a:cubicBezTo>
                <a:cubicBezTo>
                  <a:pt x="34503" y="35775"/>
                  <a:pt x="35695" y="35582"/>
                  <a:pt x="36817" y="35197"/>
                </a:cubicBezTo>
                <a:cubicBezTo>
                  <a:pt x="38132" y="34723"/>
                  <a:pt x="39149" y="34075"/>
                  <a:pt x="39850" y="33251"/>
                </a:cubicBezTo>
                <a:cubicBezTo>
                  <a:pt x="40692" y="32216"/>
                  <a:pt x="41218" y="30972"/>
                  <a:pt x="41323" y="29657"/>
                </a:cubicBezTo>
                <a:cubicBezTo>
                  <a:pt x="41586" y="27097"/>
                  <a:pt x="40499" y="24608"/>
                  <a:pt x="39675" y="22995"/>
                </a:cubicBezTo>
                <a:cubicBezTo>
                  <a:pt x="39272" y="22206"/>
                  <a:pt x="38798" y="21417"/>
                  <a:pt x="38360" y="20645"/>
                </a:cubicBezTo>
                <a:cubicBezTo>
                  <a:pt x="36695" y="17805"/>
                  <a:pt x="34976" y="14842"/>
                  <a:pt x="35608" y="11441"/>
                </a:cubicBezTo>
                <a:cubicBezTo>
                  <a:pt x="36361" y="7409"/>
                  <a:pt x="39640" y="4060"/>
                  <a:pt x="43935" y="2903"/>
                </a:cubicBezTo>
                <a:cubicBezTo>
                  <a:pt x="45182" y="2567"/>
                  <a:pt x="46469" y="2401"/>
                  <a:pt x="47767" y="2401"/>
                </a:cubicBezTo>
                <a:cubicBezTo>
                  <a:pt x="50998" y="2401"/>
                  <a:pt x="54303" y="3424"/>
                  <a:pt x="57242" y="5375"/>
                </a:cubicBezTo>
                <a:cubicBezTo>
                  <a:pt x="59258" y="6725"/>
                  <a:pt x="61099" y="8408"/>
                  <a:pt x="62852" y="10039"/>
                </a:cubicBezTo>
                <a:lnTo>
                  <a:pt x="62922" y="10109"/>
                </a:lnTo>
                <a:cubicBezTo>
                  <a:pt x="65043" y="12072"/>
                  <a:pt x="66849" y="13685"/>
                  <a:pt x="68743" y="15211"/>
                </a:cubicBezTo>
                <a:cubicBezTo>
                  <a:pt x="73494" y="19050"/>
                  <a:pt x="77701" y="21469"/>
                  <a:pt x="81997" y="22854"/>
                </a:cubicBezTo>
                <a:cubicBezTo>
                  <a:pt x="84765" y="23733"/>
                  <a:pt x="87565" y="24174"/>
                  <a:pt x="90241" y="24174"/>
                </a:cubicBezTo>
                <a:cubicBezTo>
                  <a:pt x="92530" y="24174"/>
                  <a:pt x="94728" y="23852"/>
                  <a:pt x="96741" y="23205"/>
                </a:cubicBezTo>
                <a:cubicBezTo>
                  <a:pt x="97863" y="22837"/>
                  <a:pt x="98967" y="22363"/>
                  <a:pt x="100002" y="21785"/>
                </a:cubicBezTo>
                <a:cubicBezTo>
                  <a:pt x="100370" y="21592"/>
                  <a:pt x="100598" y="21224"/>
                  <a:pt x="100598" y="20821"/>
                </a:cubicBezTo>
                <a:cubicBezTo>
                  <a:pt x="100598" y="20365"/>
                  <a:pt x="100352" y="19944"/>
                  <a:pt x="99949" y="19699"/>
                </a:cubicBezTo>
                <a:cubicBezTo>
                  <a:pt x="99765" y="19593"/>
                  <a:pt x="99563" y="19541"/>
                  <a:pt x="99362" y="19541"/>
                </a:cubicBezTo>
                <a:cubicBezTo>
                  <a:pt x="99160" y="19541"/>
                  <a:pt x="98959" y="19593"/>
                  <a:pt x="98775" y="19699"/>
                </a:cubicBezTo>
                <a:cubicBezTo>
                  <a:pt x="96327" y="21071"/>
                  <a:pt x="93386" y="21772"/>
                  <a:pt x="90211" y="21772"/>
                </a:cubicBezTo>
                <a:cubicBezTo>
                  <a:pt x="88520" y="21772"/>
                  <a:pt x="86762" y="21573"/>
                  <a:pt x="84977" y="21171"/>
                </a:cubicBezTo>
                <a:cubicBezTo>
                  <a:pt x="80647" y="20207"/>
                  <a:pt x="76299" y="18016"/>
                  <a:pt x="71653" y="14492"/>
                </a:cubicBezTo>
                <a:cubicBezTo>
                  <a:pt x="69532" y="12861"/>
                  <a:pt x="67515" y="11073"/>
                  <a:pt x="65832" y="9530"/>
                </a:cubicBezTo>
                <a:lnTo>
                  <a:pt x="64780" y="8566"/>
                </a:lnTo>
                <a:cubicBezTo>
                  <a:pt x="63290" y="7199"/>
                  <a:pt x="61747" y="5778"/>
                  <a:pt x="60099" y="4516"/>
                </a:cubicBezTo>
                <a:cubicBezTo>
                  <a:pt x="57803" y="2728"/>
                  <a:pt x="55576" y="1518"/>
                  <a:pt x="53315" y="817"/>
                </a:cubicBezTo>
                <a:cubicBezTo>
                  <a:pt x="51572" y="270"/>
                  <a:pt x="49765" y="0"/>
                  <a:pt x="47947"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236"/>
        <p:cNvGrpSpPr/>
        <p:nvPr/>
      </p:nvGrpSpPr>
      <p:grpSpPr>
        <a:xfrm>
          <a:off x="0" y="0"/>
          <a:ext cx="0" cy="0"/>
          <a:chOff x="0" y="0"/>
          <a:chExt cx="0" cy="0"/>
        </a:xfrm>
      </p:grpSpPr>
      <p:sp>
        <p:nvSpPr>
          <p:cNvPr id="237" name="Google Shape;237;p15"/>
          <p:cNvSpPr txBox="1">
            <a:spLocks noGrp="1"/>
          </p:cNvSpPr>
          <p:nvPr>
            <p:ph type="title"/>
          </p:nvPr>
        </p:nvSpPr>
        <p:spPr>
          <a:xfrm>
            <a:off x="1540875" y="676650"/>
            <a:ext cx="60624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5"/>
          <p:cNvSpPr/>
          <p:nvPr/>
        </p:nvSpPr>
        <p:spPr>
          <a:xfrm rot="-5400000">
            <a:off x="7722275" y="826200"/>
            <a:ext cx="249600" cy="2496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rot="5400000">
            <a:off x="7915625" y="685525"/>
            <a:ext cx="401800" cy="53095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rot="-5400000">
            <a:off x="861900" y="650200"/>
            <a:ext cx="331150" cy="53095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rot="-5400000">
            <a:off x="1392850" y="650200"/>
            <a:ext cx="331150" cy="53095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5"/>
          <p:cNvGrpSpPr/>
          <p:nvPr/>
        </p:nvGrpSpPr>
        <p:grpSpPr>
          <a:xfrm rot="6175219">
            <a:off x="1574575" y="698556"/>
            <a:ext cx="309731" cy="332383"/>
            <a:chOff x="7805275" y="959675"/>
            <a:chExt cx="309725" cy="332377"/>
          </a:xfrm>
        </p:grpSpPr>
        <p:sp>
          <p:nvSpPr>
            <p:cNvPr id="243" name="Google Shape;243;p15"/>
            <p:cNvSpPr/>
            <p:nvPr/>
          </p:nvSpPr>
          <p:spPr>
            <a:xfrm>
              <a:off x="7805275" y="9596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244" name="Google Shape;244;p15"/>
            <p:cNvSpPr/>
            <p:nvPr/>
          </p:nvSpPr>
          <p:spPr>
            <a:xfrm>
              <a:off x="7929175" y="10286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245" name="Google Shape;245;p15"/>
            <p:cNvSpPr/>
            <p:nvPr/>
          </p:nvSpPr>
          <p:spPr>
            <a:xfrm>
              <a:off x="7815600" y="11586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cxnSp>
        <p:nvCxnSpPr>
          <p:cNvPr id="246" name="Google Shape;246;p15"/>
          <p:cNvCxnSpPr/>
          <p:nvPr/>
        </p:nvCxnSpPr>
        <p:spPr>
          <a:xfrm rot="10800000">
            <a:off x="384483" y="4744092"/>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15"/>
          <p:cNvCxnSpPr/>
          <p:nvPr/>
        </p:nvCxnSpPr>
        <p:spPr>
          <a:xfrm>
            <a:off x="8758800" y="1225350"/>
            <a:ext cx="0" cy="35226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15"/>
          <p:cNvCxnSpPr/>
          <p:nvPr/>
        </p:nvCxnSpPr>
        <p:spPr>
          <a:xfrm>
            <a:off x="382800" y="1227029"/>
            <a:ext cx="0" cy="3525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6_1">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634900" y="676650"/>
            <a:ext cx="48078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1" name="Google Shape;251;p16"/>
          <p:cNvSpPr/>
          <p:nvPr/>
        </p:nvSpPr>
        <p:spPr>
          <a:xfrm rot="-1016039">
            <a:off x="5608715" y="-126806"/>
            <a:ext cx="1963398" cy="763885"/>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16"/>
          <p:cNvGrpSpPr/>
          <p:nvPr/>
        </p:nvGrpSpPr>
        <p:grpSpPr>
          <a:xfrm>
            <a:off x="6586861" y="848297"/>
            <a:ext cx="1902369" cy="205421"/>
            <a:chOff x="6762825" y="761096"/>
            <a:chExt cx="1619175" cy="205441"/>
          </a:xfrm>
        </p:grpSpPr>
        <p:sp>
          <p:nvSpPr>
            <p:cNvPr id="253" name="Google Shape;253;p16"/>
            <p:cNvSpPr/>
            <p:nvPr/>
          </p:nvSpPr>
          <p:spPr>
            <a:xfrm>
              <a:off x="6762825" y="786837"/>
              <a:ext cx="1572900" cy="1797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6809100" y="761096"/>
              <a:ext cx="1572900" cy="1797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 name="Google Shape;255;p16"/>
          <p:cNvCxnSpPr/>
          <p:nvPr/>
        </p:nvCxnSpPr>
        <p:spPr>
          <a:xfrm rot="10800000">
            <a:off x="384483" y="4742666"/>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16"/>
          <p:cNvCxnSpPr/>
          <p:nvPr/>
        </p:nvCxnSpPr>
        <p:spPr>
          <a:xfrm>
            <a:off x="382800" y="1468000"/>
            <a:ext cx="0" cy="3276300"/>
          </a:xfrm>
          <a:prstGeom prst="straightConnector1">
            <a:avLst/>
          </a:prstGeom>
          <a:noFill/>
          <a:ln w="9525" cap="flat" cmpd="sng">
            <a:solidFill>
              <a:schemeClr val="dk2"/>
            </a:solidFill>
            <a:prstDash val="solid"/>
            <a:round/>
            <a:headEnd type="none" w="med" len="med"/>
            <a:tailEnd type="none" w="med" len="med"/>
          </a:ln>
        </p:spPr>
      </p:cxnSp>
      <p:cxnSp>
        <p:nvCxnSpPr>
          <p:cNvPr id="257" name="Google Shape;257;p16"/>
          <p:cNvCxnSpPr/>
          <p:nvPr/>
        </p:nvCxnSpPr>
        <p:spPr>
          <a:xfrm>
            <a:off x="8758800" y="1468000"/>
            <a:ext cx="0" cy="3277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6_1_1">
    <p:spTree>
      <p:nvGrpSpPr>
        <p:cNvPr id="1" name="Shape 258"/>
        <p:cNvGrpSpPr/>
        <p:nvPr/>
      </p:nvGrpSpPr>
      <p:grpSpPr>
        <a:xfrm>
          <a:off x="0" y="0"/>
          <a:ext cx="0" cy="0"/>
          <a:chOff x="0" y="0"/>
          <a:chExt cx="0" cy="0"/>
        </a:xfrm>
      </p:grpSpPr>
      <p:sp>
        <p:nvSpPr>
          <p:cNvPr id="259" name="Google Shape;259;p17"/>
          <p:cNvSpPr/>
          <p:nvPr/>
        </p:nvSpPr>
        <p:spPr>
          <a:xfrm rot="-1066814">
            <a:off x="1127719" y="-484673"/>
            <a:ext cx="3473050" cy="1190216"/>
          </a:xfrm>
          <a:custGeom>
            <a:avLst/>
            <a:gdLst/>
            <a:ahLst/>
            <a:cxnLst/>
            <a:rect l="l" t="t" r="r" b="b"/>
            <a:pathLst>
              <a:path w="100598" h="35776" extrusionOk="0">
                <a:moveTo>
                  <a:pt x="47947" y="0"/>
                </a:moveTo>
                <a:cubicBezTo>
                  <a:pt x="47259" y="0"/>
                  <a:pt x="46570" y="39"/>
                  <a:pt x="45881" y="116"/>
                </a:cubicBezTo>
                <a:cubicBezTo>
                  <a:pt x="40797" y="694"/>
                  <a:pt x="36519" y="3464"/>
                  <a:pt x="34451" y="7514"/>
                </a:cubicBezTo>
                <a:cubicBezTo>
                  <a:pt x="33364" y="9530"/>
                  <a:pt x="32908" y="11809"/>
                  <a:pt x="33118" y="14071"/>
                </a:cubicBezTo>
                <a:cubicBezTo>
                  <a:pt x="33381" y="16490"/>
                  <a:pt x="34433" y="18647"/>
                  <a:pt x="35450" y="20452"/>
                </a:cubicBezTo>
                <a:cubicBezTo>
                  <a:pt x="35713" y="20908"/>
                  <a:pt x="35976" y="21364"/>
                  <a:pt x="36239" y="21802"/>
                </a:cubicBezTo>
                <a:cubicBezTo>
                  <a:pt x="37080" y="23240"/>
                  <a:pt x="37957" y="24713"/>
                  <a:pt x="38483" y="26291"/>
                </a:cubicBezTo>
                <a:cubicBezTo>
                  <a:pt x="38869" y="27465"/>
                  <a:pt x="39570" y="30393"/>
                  <a:pt x="37641" y="32041"/>
                </a:cubicBezTo>
                <a:cubicBezTo>
                  <a:pt x="36407" y="33091"/>
                  <a:pt x="34731" y="33344"/>
                  <a:pt x="33400" y="33344"/>
                </a:cubicBezTo>
                <a:cubicBezTo>
                  <a:pt x="32709" y="33344"/>
                  <a:pt x="32111" y="33276"/>
                  <a:pt x="31716" y="33216"/>
                </a:cubicBezTo>
                <a:cubicBezTo>
                  <a:pt x="29577" y="32900"/>
                  <a:pt x="27368" y="31971"/>
                  <a:pt x="25176" y="30463"/>
                </a:cubicBezTo>
                <a:cubicBezTo>
                  <a:pt x="22336" y="28482"/>
                  <a:pt x="20057" y="25817"/>
                  <a:pt x="17848" y="23223"/>
                </a:cubicBezTo>
                <a:cubicBezTo>
                  <a:pt x="16796" y="21995"/>
                  <a:pt x="15727" y="20715"/>
                  <a:pt x="14587" y="19523"/>
                </a:cubicBezTo>
                <a:cubicBezTo>
                  <a:pt x="12781" y="17630"/>
                  <a:pt x="10783" y="15772"/>
                  <a:pt x="8276" y="14807"/>
                </a:cubicBezTo>
                <a:cubicBezTo>
                  <a:pt x="7389" y="14467"/>
                  <a:pt x="6480" y="14301"/>
                  <a:pt x="5595" y="14301"/>
                </a:cubicBezTo>
                <a:cubicBezTo>
                  <a:pt x="4064" y="14301"/>
                  <a:pt x="2607" y="14799"/>
                  <a:pt x="1473" y="15754"/>
                </a:cubicBezTo>
                <a:cubicBezTo>
                  <a:pt x="649" y="16473"/>
                  <a:pt x="141" y="17472"/>
                  <a:pt x="18" y="18559"/>
                </a:cubicBezTo>
                <a:cubicBezTo>
                  <a:pt x="1" y="18857"/>
                  <a:pt x="88" y="19138"/>
                  <a:pt x="299" y="19348"/>
                </a:cubicBezTo>
                <a:cubicBezTo>
                  <a:pt x="527" y="19629"/>
                  <a:pt x="860" y="19786"/>
                  <a:pt x="1228" y="19786"/>
                </a:cubicBezTo>
                <a:cubicBezTo>
                  <a:pt x="1877" y="19786"/>
                  <a:pt x="2350" y="19330"/>
                  <a:pt x="2438" y="18612"/>
                </a:cubicBezTo>
                <a:cubicBezTo>
                  <a:pt x="2508" y="17963"/>
                  <a:pt x="3174" y="17402"/>
                  <a:pt x="3770" y="17104"/>
                </a:cubicBezTo>
                <a:cubicBezTo>
                  <a:pt x="4326" y="16826"/>
                  <a:pt x="4940" y="16681"/>
                  <a:pt x="5560" y="16681"/>
                </a:cubicBezTo>
                <a:cubicBezTo>
                  <a:pt x="5840" y="16681"/>
                  <a:pt x="6122" y="16711"/>
                  <a:pt x="6400" y="16771"/>
                </a:cubicBezTo>
                <a:cubicBezTo>
                  <a:pt x="8766" y="17244"/>
                  <a:pt x="10660" y="18997"/>
                  <a:pt x="12273" y="20593"/>
                </a:cubicBezTo>
                <a:cubicBezTo>
                  <a:pt x="13640" y="21960"/>
                  <a:pt x="14920" y="23468"/>
                  <a:pt x="16165" y="24923"/>
                </a:cubicBezTo>
                <a:cubicBezTo>
                  <a:pt x="18234" y="27325"/>
                  <a:pt x="20355" y="29814"/>
                  <a:pt x="22950" y="31796"/>
                </a:cubicBezTo>
                <a:cubicBezTo>
                  <a:pt x="26333" y="34390"/>
                  <a:pt x="30015" y="35775"/>
                  <a:pt x="33311" y="35775"/>
                </a:cubicBezTo>
                <a:cubicBezTo>
                  <a:pt x="34503" y="35775"/>
                  <a:pt x="35695" y="35582"/>
                  <a:pt x="36817" y="35197"/>
                </a:cubicBezTo>
                <a:cubicBezTo>
                  <a:pt x="38132" y="34723"/>
                  <a:pt x="39149" y="34075"/>
                  <a:pt x="39850" y="33251"/>
                </a:cubicBezTo>
                <a:cubicBezTo>
                  <a:pt x="40692" y="32216"/>
                  <a:pt x="41218" y="30972"/>
                  <a:pt x="41323" y="29657"/>
                </a:cubicBezTo>
                <a:cubicBezTo>
                  <a:pt x="41586" y="27097"/>
                  <a:pt x="40499" y="24608"/>
                  <a:pt x="39675" y="22995"/>
                </a:cubicBezTo>
                <a:cubicBezTo>
                  <a:pt x="39272" y="22206"/>
                  <a:pt x="38798" y="21417"/>
                  <a:pt x="38360" y="20645"/>
                </a:cubicBezTo>
                <a:cubicBezTo>
                  <a:pt x="36695" y="17805"/>
                  <a:pt x="34976" y="14842"/>
                  <a:pt x="35608" y="11441"/>
                </a:cubicBezTo>
                <a:cubicBezTo>
                  <a:pt x="36361" y="7409"/>
                  <a:pt x="39640" y="4060"/>
                  <a:pt x="43935" y="2903"/>
                </a:cubicBezTo>
                <a:cubicBezTo>
                  <a:pt x="45182" y="2567"/>
                  <a:pt x="46469" y="2401"/>
                  <a:pt x="47767" y="2401"/>
                </a:cubicBezTo>
                <a:cubicBezTo>
                  <a:pt x="50998" y="2401"/>
                  <a:pt x="54303" y="3424"/>
                  <a:pt x="57242" y="5375"/>
                </a:cubicBezTo>
                <a:cubicBezTo>
                  <a:pt x="59258" y="6725"/>
                  <a:pt x="61099" y="8408"/>
                  <a:pt x="62852" y="10039"/>
                </a:cubicBezTo>
                <a:lnTo>
                  <a:pt x="62922" y="10109"/>
                </a:lnTo>
                <a:cubicBezTo>
                  <a:pt x="65043" y="12072"/>
                  <a:pt x="66849" y="13685"/>
                  <a:pt x="68743" y="15211"/>
                </a:cubicBezTo>
                <a:cubicBezTo>
                  <a:pt x="73494" y="19050"/>
                  <a:pt x="77701" y="21469"/>
                  <a:pt x="81997" y="22854"/>
                </a:cubicBezTo>
                <a:cubicBezTo>
                  <a:pt x="84765" y="23733"/>
                  <a:pt x="87565" y="24174"/>
                  <a:pt x="90241" y="24174"/>
                </a:cubicBezTo>
                <a:cubicBezTo>
                  <a:pt x="92530" y="24174"/>
                  <a:pt x="94728" y="23852"/>
                  <a:pt x="96741" y="23205"/>
                </a:cubicBezTo>
                <a:cubicBezTo>
                  <a:pt x="97863" y="22837"/>
                  <a:pt x="98967" y="22363"/>
                  <a:pt x="100002" y="21785"/>
                </a:cubicBezTo>
                <a:cubicBezTo>
                  <a:pt x="100370" y="21592"/>
                  <a:pt x="100598" y="21224"/>
                  <a:pt x="100598" y="20821"/>
                </a:cubicBezTo>
                <a:cubicBezTo>
                  <a:pt x="100598" y="20365"/>
                  <a:pt x="100352" y="19944"/>
                  <a:pt x="99949" y="19699"/>
                </a:cubicBezTo>
                <a:cubicBezTo>
                  <a:pt x="99765" y="19593"/>
                  <a:pt x="99563" y="19541"/>
                  <a:pt x="99362" y="19541"/>
                </a:cubicBezTo>
                <a:cubicBezTo>
                  <a:pt x="99160" y="19541"/>
                  <a:pt x="98959" y="19593"/>
                  <a:pt x="98775" y="19699"/>
                </a:cubicBezTo>
                <a:cubicBezTo>
                  <a:pt x="96327" y="21071"/>
                  <a:pt x="93386" y="21772"/>
                  <a:pt x="90211" y="21772"/>
                </a:cubicBezTo>
                <a:cubicBezTo>
                  <a:pt x="88520" y="21772"/>
                  <a:pt x="86762" y="21573"/>
                  <a:pt x="84977" y="21171"/>
                </a:cubicBezTo>
                <a:cubicBezTo>
                  <a:pt x="80647" y="20207"/>
                  <a:pt x="76299" y="18016"/>
                  <a:pt x="71653" y="14492"/>
                </a:cubicBezTo>
                <a:cubicBezTo>
                  <a:pt x="69532" y="12861"/>
                  <a:pt x="67515" y="11073"/>
                  <a:pt x="65832" y="9530"/>
                </a:cubicBezTo>
                <a:lnTo>
                  <a:pt x="64780" y="8566"/>
                </a:lnTo>
                <a:cubicBezTo>
                  <a:pt x="63290" y="7199"/>
                  <a:pt x="61747" y="5778"/>
                  <a:pt x="60099" y="4516"/>
                </a:cubicBezTo>
                <a:cubicBezTo>
                  <a:pt x="57803" y="2728"/>
                  <a:pt x="55576" y="1518"/>
                  <a:pt x="53315" y="817"/>
                </a:cubicBezTo>
                <a:cubicBezTo>
                  <a:pt x="51572" y="270"/>
                  <a:pt x="49765" y="0"/>
                  <a:pt x="47947"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7"/>
          <p:cNvGrpSpPr/>
          <p:nvPr/>
        </p:nvGrpSpPr>
        <p:grpSpPr>
          <a:xfrm>
            <a:off x="7506825" y="845113"/>
            <a:ext cx="882774" cy="212166"/>
            <a:chOff x="2131925" y="761088"/>
            <a:chExt cx="1619175" cy="333700"/>
          </a:xfrm>
        </p:grpSpPr>
        <p:sp>
          <p:nvSpPr>
            <p:cNvPr id="261" name="Google Shape;261;p17"/>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17"/>
          <p:cNvCxnSpPr/>
          <p:nvPr/>
        </p:nvCxnSpPr>
        <p:spPr>
          <a:xfrm>
            <a:off x="8382000" y="1440450"/>
            <a:ext cx="0" cy="29463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p17"/>
          <p:cNvCxnSpPr/>
          <p:nvPr/>
        </p:nvCxnSpPr>
        <p:spPr>
          <a:xfrm>
            <a:off x="758950" y="1441775"/>
            <a:ext cx="0" cy="2944800"/>
          </a:xfrm>
          <a:prstGeom prst="straightConnector1">
            <a:avLst/>
          </a:prstGeom>
          <a:noFill/>
          <a:ln w="9525" cap="flat" cmpd="sng">
            <a:solidFill>
              <a:schemeClr val="dk2"/>
            </a:solidFill>
            <a:prstDash val="solid"/>
            <a:round/>
            <a:headEnd type="none" w="med" len="med"/>
            <a:tailEnd type="none" w="med" len="med"/>
          </a:ln>
        </p:spPr>
      </p:cxnSp>
      <p:grpSp>
        <p:nvGrpSpPr>
          <p:cNvPr id="265" name="Google Shape;265;p17"/>
          <p:cNvGrpSpPr/>
          <p:nvPr/>
        </p:nvGrpSpPr>
        <p:grpSpPr>
          <a:xfrm>
            <a:off x="758957" y="845013"/>
            <a:ext cx="1591163" cy="212166"/>
            <a:chOff x="2131925" y="761088"/>
            <a:chExt cx="1619175" cy="333700"/>
          </a:xfrm>
        </p:grpSpPr>
        <p:sp>
          <p:nvSpPr>
            <p:cNvPr id="266" name="Google Shape;266;p17"/>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7"/>
          <p:cNvGrpSpPr/>
          <p:nvPr/>
        </p:nvGrpSpPr>
        <p:grpSpPr>
          <a:xfrm>
            <a:off x="7064114" y="838366"/>
            <a:ext cx="237980" cy="225561"/>
            <a:chOff x="7072801" y="838366"/>
            <a:chExt cx="237980" cy="225561"/>
          </a:xfrm>
        </p:grpSpPr>
        <p:sp>
          <p:nvSpPr>
            <p:cNvPr id="269" name="Google Shape;269;p17"/>
            <p:cNvSpPr/>
            <p:nvPr/>
          </p:nvSpPr>
          <p:spPr>
            <a:xfrm>
              <a:off x="7072801" y="861427"/>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270" name="Google Shape;270;p17"/>
            <p:cNvSpPr/>
            <p:nvPr/>
          </p:nvSpPr>
          <p:spPr>
            <a:xfrm>
              <a:off x="7100781" y="838366"/>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sp>
        <p:nvSpPr>
          <p:cNvPr id="271" name="Google Shape;271;p17"/>
          <p:cNvSpPr txBox="1">
            <a:spLocks noGrp="1"/>
          </p:cNvSpPr>
          <p:nvPr>
            <p:ph type="title"/>
          </p:nvPr>
        </p:nvSpPr>
        <p:spPr>
          <a:xfrm>
            <a:off x="2345375" y="676650"/>
            <a:ext cx="44532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5">
  <p:cSld name="CUSTOM_6_1_1_1">
    <p:spTree>
      <p:nvGrpSpPr>
        <p:cNvPr id="1" name="Shape 272"/>
        <p:cNvGrpSpPr/>
        <p:nvPr/>
      </p:nvGrpSpPr>
      <p:grpSpPr>
        <a:xfrm>
          <a:off x="0" y="0"/>
          <a:ext cx="0" cy="0"/>
          <a:chOff x="0" y="0"/>
          <a:chExt cx="0" cy="0"/>
        </a:xfrm>
      </p:grpSpPr>
      <p:sp>
        <p:nvSpPr>
          <p:cNvPr id="273" name="Google Shape;273;p18"/>
          <p:cNvSpPr txBox="1">
            <a:spLocks noGrp="1"/>
          </p:cNvSpPr>
          <p:nvPr>
            <p:ph type="title"/>
          </p:nvPr>
        </p:nvSpPr>
        <p:spPr>
          <a:xfrm>
            <a:off x="1891450" y="676650"/>
            <a:ext cx="53610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274" name="Google Shape;274;p18"/>
          <p:cNvCxnSpPr/>
          <p:nvPr/>
        </p:nvCxnSpPr>
        <p:spPr>
          <a:xfrm rot="10800000">
            <a:off x="758425" y="4381500"/>
            <a:ext cx="7625100" cy="0"/>
          </a:xfrm>
          <a:prstGeom prst="straightConnector1">
            <a:avLst/>
          </a:prstGeom>
          <a:noFill/>
          <a:ln w="9525" cap="flat" cmpd="sng">
            <a:solidFill>
              <a:schemeClr val="dk2"/>
            </a:solidFill>
            <a:prstDash val="solid"/>
            <a:round/>
            <a:headEnd type="none" w="med" len="med"/>
            <a:tailEnd type="none" w="med" len="med"/>
          </a:ln>
        </p:spPr>
      </p:cxnSp>
      <p:grpSp>
        <p:nvGrpSpPr>
          <p:cNvPr id="275" name="Google Shape;275;p18"/>
          <p:cNvGrpSpPr/>
          <p:nvPr/>
        </p:nvGrpSpPr>
        <p:grpSpPr>
          <a:xfrm>
            <a:off x="7241938" y="848285"/>
            <a:ext cx="1139737" cy="205421"/>
            <a:chOff x="6762825" y="761096"/>
            <a:chExt cx="1619175" cy="205441"/>
          </a:xfrm>
        </p:grpSpPr>
        <p:sp>
          <p:nvSpPr>
            <p:cNvPr id="276" name="Google Shape;276;p18"/>
            <p:cNvSpPr/>
            <p:nvPr/>
          </p:nvSpPr>
          <p:spPr>
            <a:xfrm>
              <a:off x="6762825" y="786837"/>
              <a:ext cx="1572900" cy="1797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09100" y="761096"/>
              <a:ext cx="1572900" cy="1797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8"/>
          <p:cNvGrpSpPr/>
          <p:nvPr/>
        </p:nvGrpSpPr>
        <p:grpSpPr>
          <a:xfrm>
            <a:off x="758563" y="848285"/>
            <a:ext cx="1139737" cy="205421"/>
            <a:chOff x="6762825" y="761096"/>
            <a:chExt cx="1619175" cy="205441"/>
          </a:xfrm>
        </p:grpSpPr>
        <p:sp>
          <p:nvSpPr>
            <p:cNvPr id="279" name="Google Shape;279;p18"/>
            <p:cNvSpPr/>
            <p:nvPr/>
          </p:nvSpPr>
          <p:spPr>
            <a:xfrm>
              <a:off x="6762825" y="786837"/>
              <a:ext cx="1572900" cy="1797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6809100" y="761096"/>
              <a:ext cx="1572900" cy="1797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6">
  <p:cSld name="CUSTOM_6_1_1_1_1">
    <p:spTree>
      <p:nvGrpSpPr>
        <p:cNvPr id="1" name="Shape 281"/>
        <p:cNvGrpSpPr/>
        <p:nvPr/>
      </p:nvGrpSpPr>
      <p:grpSpPr>
        <a:xfrm>
          <a:off x="0" y="0"/>
          <a:ext cx="0" cy="0"/>
          <a:chOff x="0" y="0"/>
          <a:chExt cx="0" cy="0"/>
        </a:xfrm>
      </p:grpSpPr>
      <p:cxnSp>
        <p:nvCxnSpPr>
          <p:cNvPr id="282" name="Google Shape;282;p19"/>
          <p:cNvCxnSpPr/>
          <p:nvPr/>
        </p:nvCxnSpPr>
        <p:spPr>
          <a:xfrm rot="10800000">
            <a:off x="760525" y="1220025"/>
            <a:ext cx="7621500" cy="0"/>
          </a:xfrm>
          <a:prstGeom prst="straightConnector1">
            <a:avLst/>
          </a:prstGeom>
          <a:noFill/>
          <a:ln w="9525" cap="flat" cmpd="sng">
            <a:solidFill>
              <a:schemeClr val="dk2"/>
            </a:solidFill>
            <a:prstDash val="solid"/>
            <a:round/>
            <a:headEnd type="none" w="med" len="med"/>
            <a:tailEnd type="none" w="med" len="med"/>
          </a:ln>
        </p:spPr>
      </p:cxnSp>
      <p:grpSp>
        <p:nvGrpSpPr>
          <p:cNvPr id="283" name="Google Shape;283;p19"/>
          <p:cNvGrpSpPr/>
          <p:nvPr/>
        </p:nvGrpSpPr>
        <p:grpSpPr>
          <a:xfrm rot="5400000">
            <a:off x="7824906" y="560258"/>
            <a:ext cx="354796" cy="759409"/>
            <a:chOff x="7586275" y="802900"/>
            <a:chExt cx="497750" cy="1065538"/>
          </a:xfrm>
        </p:grpSpPr>
        <p:sp>
          <p:nvSpPr>
            <p:cNvPr id="284" name="Google Shape;284;p19"/>
            <p:cNvSpPr/>
            <p:nvPr/>
          </p:nvSpPr>
          <p:spPr>
            <a:xfrm rot="10800000">
              <a:off x="7661000" y="1366713"/>
              <a:ext cx="348300" cy="348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rot="10800000">
              <a:off x="7586275" y="8029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591470" y="1536062"/>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287" name="Google Shape;287;p19"/>
            <p:cNvSpPr/>
            <p:nvPr/>
          </p:nvSpPr>
          <p:spPr>
            <a:xfrm>
              <a:off x="7715370" y="1605078"/>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288" name="Google Shape;288;p19"/>
            <p:cNvSpPr/>
            <p:nvPr/>
          </p:nvSpPr>
          <p:spPr>
            <a:xfrm>
              <a:off x="7601795" y="1735063"/>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289" name="Google Shape;289;p19"/>
          <p:cNvSpPr/>
          <p:nvPr/>
        </p:nvSpPr>
        <p:spPr>
          <a:xfrm rot="-7868072">
            <a:off x="4682443" y="-189026"/>
            <a:ext cx="2563443" cy="997340"/>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txBox="1">
            <a:spLocks noGrp="1"/>
          </p:cNvSpPr>
          <p:nvPr>
            <p:ph type="title"/>
          </p:nvPr>
        </p:nvSpPr>
        <p:spPr>
          <a:xfrm>
            <a:off x="634900" y="676650"/>
            <a:ext cx="4807800" cy="548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91"/>
        <p:cNvGrpSpPr/>
        <p:nvPr/>
      </p:nvGrpSpPr>
      <p:grpSpPr>
        <a:xfrm>
          <a:off x="0" y="0"/>
          <a:ext cx="0" cy="0"/>
          <a:chOff x="0" y="0"/>
          <a:chExt cx="0" cy="0"/>
        </a:xfrm>
      </p:grpSpPr>
      <p:cxnSp>
        <p:nvCxnSpPr>
          <p:cNvPr id="292" name="Google Shape;292;p20"/>
          <p:cNvCxnSpPr/>
          <p:nvPr/>
        </p:nvCxnSpPr>
        <p:spPr>
          <a:xfrm rot="10800000">
            <a:off x="384483" y="4742141"/>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20"/>
          <p:cNvCxnSpPr/>
          <p:nvPr/>
        </p:nvCxnSpPr>
        <p:spPr>
          <a:xfrm>
            <a:off x="8758800" y="1714500"/>
            <a:ext cx="0" cy="3030600"/>
          </a:xfrm>
          <a:prstGeom prst="straightConnector1">
            <a:avLst/>
          </a:prstGeom>
          <a:noFill/>
          <a:ln w="9525" cap="flat" cmpd="sng">
            <a:solidFill>
              <a:schemeClr val="dk2"/>
            </a:solidFill>
            <a:prstDash val="solid"/>
            <a:round/>
            <a:headEnd type="none" w="med" len="med"/>
            <a:tailEnd type="none" w="med" len="med"/>
          </a:ln>
        </p:spPr>
      </p:cxnSp>
      <p:cxnSp>
        <p:nvCxnSpPr>
          <p:cNvPr id="294" name="Google Shape;294;p20"/>
          <p:cNvCxnSpPr/>
          <p:nvPr/>
        </p:nvCxnSpPr>
        <p:spPr>
          <a:xfrm>
            <a:off x="382800" y="1715939"/>
            <a:ext cx="0" cy="3027900"/>
          </a:xfrm>
          <a:prstGeom prst="straightConnector1">
            <a:avLst/>
          </a:prstGeom>
          <a:noFill/>
          <a:ln w="9525" cap="flat" cmpd="sng">
            <a:solidFill>
              <a:schemeClr val="dk2"/>
            </a:solidFill>
            <a:prstDash val="solid"/>
            <a:round/>
            <a:headEnd type="none" w="med" len="med"/>
            <a:tailEnd type="none" w="med" len="med"/>
          </a:ln>
        </p:spPr>
      </p:cxnSp>
      <p:grpSp>
        <p:nvGrpSpPr>
          <p:cNvPr id="295" name="Google Shape;295;p20"/>
          <p:cNvGrpSpPr/>
          <p:nvPr/>
        </p:nvGrpSpPr>
        <p:grpSpPr>
          <a:xfrm rot="5400000">
            <a:off x="8372212" y="952538"/>
            <a:ext cx="773175" cy="430180"/>
            <a:chOff x="3401812" y="3876563"/>
            <a:chExt cx="773175" cy="430180"/>
          </a:xfrm>
        </p:grpSpPr>
        <p:sp>
          <p:nvSpPr>
            <p:cNvPr id="296" name="Google Shape;296;p20"/>
            <p:cNvSpPr/>
            <p:nvPr/>
          </p:nvSpPr>
          <p:spPr>
            <a:xfrm rot="5400000">
              <a:off x="3459142" y="3819234"/>
              <a:ext cx="426751" cy="54141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0"/>
            <p:cNvGrpSpPr/>
            <p:nvPr/>
          </p:nvGrpSpPr>
          <p:grpSpPr>
            <a:xfrm>
              <a:off x="3626869" y="3979368"/>
              <a:ext cx="267364" cy="327375"/>
              <a:chOff x="940550" y="3371400"/>
              <a:chExt cx="299400" cy="366602"/>
            </a:xfrm>
          </p:grpSpPr>
          <p:sp>
            <p:nvSpPr>
              <p:cNvPr id="298" name="Google Shape;298;p20"/>
              <p:cNvSpPr/>
              <p:nvPr/>
            </p:nvSpPr>
            <p:spPr>
              <a:xfrm>
                <a:off x="965313" y="3371400"/>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299" name="Google Shape;299;p20"/>
              <p:cNvSpPr/>
              <p:nvPr/>
            </p:nvSpPr>
            <p:spPr>
              <a:xfrm>
                <a:off x="1054125" y="347464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300" name="Google Shape;300;p20"/>
              <p:cNvSpPr/>
              <p:nvPr/>
            </p:nvSpPr>
            <p:spPr>
              <a:xfrm>
                <a:off x="940550" y="360462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301" name="Google Shape;301;p20"/>
            <p:cNvSpPr/>
            <p:nvPr/>
          </p:nvSpPr>
          <p:spPr>
            <a:xfrm rot="5400000">
              <a:off x="3923929" y="3949541"/>
              <a:ext cx="221323" cy="280794"/>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20"/>
          <p:cNvGrpSpPr/>
          <p:nvPr/>
        </p:nvGrpSpPr>
        <p:grpSpPr>
          <a:xfrm rot="-5400000">
            <a:off x="21598" y="940891"/>
            <a:ext cx="722398" cy="402726"/>
            <a:chOff x="7290164" y="3868919"/>
            <a:chExt cx="857243" cy="477900"/>
          </a:xfrm>
        </p:grpSpPr>
        <p:sp>
          <p:nvSpPr>
            <p:cNvPr id="303" name="Google Shape;303;p20"/>
            <p:cNvSpPr/>
            <p:nvPr/>
          </p:nvSpPr>
          <p:spPr>
            <a:xfrm rot="10800000">
              <a:off x="7290164" y="3978550"/>
              <a:ext cx="258600" cy="2586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rot="-5400000">
              <a:off x="7592706" y="3792119"/>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0"/>
          <p:cNvSpPr/>
          <p:nvPr/>
        </p:nvSpPr>
        <p:spPr>
          <a:xfrm rot="-2243588" flipH="1">
            <a:off x="3337436" y="3436949"/>
            <a:ext cx="3833034" cy="2610391"/>
          </a:xfrm>
          <a:custGeom>
            <a:avLst/>
            <a:gdLst/>
            <a:ahLst/>
            <a:cxnLst/>
            <a:rect l="l" t="t" r="r" b="b"/>
            <a:pathLst>
              <a:path w="122819" h="94644" extrusionOk="0">
                <a:moveTo>
                  <a:pt x="121456" y="1"/>
                </a:moveTo>
                <a:cubicBezTo>
                  <a:pt x="121129" y="1"/>
                  <a:pt x="120802" y="137"/>
                  <a:pt x="120531" y="367"/>
                </a:cubicBezTo>
                <a:cubicBezTo>
                  <a:pt x="116473" y="3689"/>
                  <a:pt x="111499" y="5758"/>
                  <a:pt x="106785" y="7986"/>
                </a:cubicBezTo>
                <a:cubicBezTo>
                  <a:pt x="104398" y="9120"/>
                  <a:pt x="102030" y="10274"/>
                  <a:pt x="99783" y="11666"/>
                </a:cubicBezTo>
                <a:cubicBezTo>
                  <a:pt x="97475" y="13118"/>
                  <a:pt x="95307" y="14829"/>
                  <a:pt x="93357" y="16719"/>
                </a:cubicBezTo>
                <a:cubicBezTo>
                  <a:pt x="89299" y="20678"/>
                  <a:pt x="86057" y="25591"/>
                  <a:pt x="84823" y="31201"/>
                </a:cubicBezTo>
                <a:cubicBezTo>
                  <a:pt x="84167" y="34145"/>
                  <a:pt x="83948" y="37208"/>
                  <a:pt x="83849" y="40252"/>
                </a:cubicBezTo>
                <a:cubicBezTo>
                  <a:pt x="83749" y="42938"/>
                  <a:pt x="83868" y="45742"/>
                  <a:pt x="83232" y="48368"/>
                </a:cubicBezTo>
                <a:cubicBezTo>
                  <a:pt x="82655" y="50716"/>
                  <a:pt x="81262" y="52526"/>
                  <a:pt x="78995" y="53441"/>
                </a:cubicBezTo>
                <a:cubicBezTo>
                  <a:pt x="76787" y="54336"/>
                  <a:pt x="74320" y="54475"/>
                  <a:pt x="71992" y="54495"/>
                </a:cubicBezTo>
                <a:cubicBezTo>
                  <a:pt x="71021" y="54510"/>
                  <a:pt x="70050" y="54517"/>
                  <a:pt x="69079" y="54517"/>
                </a:cubicBezTo>
                <a:cubicBezTo>
                  <a:pt x="63490" y="54517"/>
                  <a:pt x="57912" y="54289"/>
                  <a:pt x="52319" y="54018"/>
                </a:cubicBezTo>
                <a:cubicBezTo>
                  <a:pt x="49096" y="53839"/>
                  <a:pt x="45854" y="53680"/>
                  <a:pt x="42591" y="53481"/>
                </a:cubicBezTo>
                <a:cubicBezTo>
                  <a:pt x="40178" y="53325"/>
                  <a:pt x="37790" y="53133"/>
                  <a:pt x="35388" y="53133"/>
                </a:cubicBezTo>
                <a:cubicBezTo>
                  <a:pt x="34720" y="53133"/>
                  <a:pt x="34051" y="53148"/>
                  <a:pt x="33381" y="53182"/>
                </a:cubicBezTo>
                <a:cubicBezTo>
                  <a:pt x="30496" y="53302"/>
                  <a:pt x="27552" y="53739"/>
                  <a:pt x="24827" y="54714"/>
                </a:cubicBezTo>
                <a:cubicBezTo>
                  <a:pt x="22102" y="55689"/>
                  <a:pt x="19675" y="57181"/>
                  <a:pt x="17487" y="59090"/>
                </a:cubicBezTo>
                <a:cubicBezTo>
                  <a:pt x="15338" y="60960"/>
                  <a:pt x="13528" y="63168"/>
                  <a:pt x="11897" y="65476"/>
                </a:cubicBezTo>
                <a:cubicBezTo>
                  <a:pt x="10226" y="67803"/>
                  <a:pt x="8674" y="70191"/>
                  <a:pt x="7282" y="72697"/>
                </a:cubicBezTo>
                <a:cubicBezTo>
                  <a:pt x="4536" y="77750"/>
                  <a:pt x="2308" y="83220"/>
                  <a:pt x="956" y="88870"/>
                </a:cubicBezTo>
                <a:cubicBezTo>
                  <a:pt x="618" y="90282"/>
                  <a:pt x="359" y="91675"/>
                  <a:pt x="100" y="93047"/>
                </a:cubicBezTo>
                <a:cubicBezTo>
                  <a:pt x="1" y="93724"/>
                  <a:pt x="279" y="94400"/>
                  <a:pt x="976" y="94599"/>
                </a:cubicBezTo>
                <a:cubicBezTo>
                  <a:pt x="1075" y="94629"/>
                  <a:pt x="1181" y="94643"/>
                  <a:pt x="1289" y="94643"/>
                </a:cubicBezTo>
                <a:cubicBezTo>
                  <a:pt x="1826" y="94643"/>
                  <a:pt x="2408" y="94287"/>
                  <a:pt x="2507" y="93724"/>
                </a:cubicBezTo>
                <a:cubicBezTo>
                  <a:pt x="3442" y="88074"/>
                  <a:pt x="5193" y="82584"/>
                  <a:pt x="7679" y="77432"/>
                </a:cubicBezTo>
                <a:cubicBezTo>
                  <a:pt x="10126" y="72399"/>
                  <a:pt x="13150" y="67406"/>
                  <a:pt x="16910" y="63248"/>
                </a:cubicBezTo>
                <a:cubicBezTo>
                  <a:pt x="18700" y="61259"/>
                  <a:pt x="20749" y="59488"/>
                  <a:pt x="23096" y="58195"/>
                </a:cubicBezTo>
                <a:cubicBezTo>
                  <a:pt x="25563" y="56882"/>
                  <a:pt x="28348" y="56126"/>
                  <a:pt x="31133" y="55828"/>
                </a:cubicBezTo>
                <a:cubicBezTo>
                  <a:pt x="32490" y="55678"/>
                  <a:pt x="33848" y="55621"/>
                  <a:pt x="35205" y="55621"/>
                </a:cubicBezTo>
                <a:cubicBezTo>
                  <a:pt x="36732" y="55621"/>
                  <a:pt x="38259" y="55693"/>
                  <a:pt x="39786" y="55788"/>
                </a:cubicBezTo>
                <a:cubicBezTo>
                  <a:pt x="43088" y="55987"/>
                  <a:pt x="46430" y="56206"/>
                  <a:pt x="49752" y="56385"/>
                </a:cubicBezTo>
                <a:cubicBezTo>
                  <a:pt x="56277" y="56723"/>
                  <a:pt x="62782" y="57002"/>
                  <a:pt x="69327" y="57002"/>
                </a:cubicBezTo>
                <a:cubicBezTo>
                  <a:pt x="69866" y="57002"/>
                  <a:pt x="70423" y="57005"/>
                  <a:pt x="70991" y="57005"/>
                </a:cubicBezTo>
                <a:cubicBezTo>
                  <a:pt x="75470" y="57005"/>
                  <a:pt x="80648" y="56801"/>
                  <a:pt x="83650" y="53182"/>
                </a:cubicBezTo>
                <a:cubicBezTo>
                  <a:pt x="85500" y="50934"/>
                  <a:pt x="85997" y="48070"/>
                  <a:pt x="86156" y="45265"/>
                </a:cubicBezTo>
                <a:cubicBezTo>
                  <a:pt x="86335" y="42381"/>
                  <a:pt x="86335" y="39496"/>
                  <a:pt x="86554" y="36612"/>
                </a:cubicBezTo>
                <a:cubicBezTo>
                  <a:pt x="86813" y="33727"/>
                  <a:pt x="87290" y="30823"/>
                  <a:pt x="88404" y="28117"/>
                </a:cubicBezTo>
                <a:cubicBezTo>
                  <a:pt x="89399" y="25651"/>
                  <a:pt x="90871" y="23343"/>
                  <a:pt x="92562" y="21294"/>
                </a:cubicBezTo>
                <a:cubicBezTo>
                  <a:pt x="94252" y="19225"/>
                  <a:pt x="96202" y="17375"/>
                  <a:pt x="98330" y="15724"/>
                </a:cubicBezTo>
                <a:cubicBezTo>
                  <a:pt x="100379" y="14113"/>
                  <a:pt x="102707" y="12820"/>
                  <a:pt x="105034" y="11626"/>
                </a:cubicBezTo>
                <a:cubicBezTo>
                  <a:pt x="109769" y="9219"/>
                  <a:pt x="114762" y="7270"/>
                  <a:pt x="119238" y="4366"/>
                </a:cubicBezTo>
                <a:cubicBezTo>
                  <a:pt x="120312" y="3669"/>
                  <a:pt x="121326" y="2913"/>
                  <a:pt x="122321" y="2098"/>
                </a:cubicBezTo>
                <a:cubicBezTo>
                  <a:pt x="122818" y="1700"/>
                  <a:pt x="122739" y="805"/>
                  <a:pt x="122301" y="367"/>
                </a:cubicBezTo>
                <a:cubicBezTo>
                  <a:pt x="122046" y="112"/>
                  <a:pt x="121751" y="1"/>
                  <a:pt x="121456"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0"/>
          <p:cNvGrpSpPr/>
          <p:nvPr/>
        </p:nvGrpSpPr>
        <p:grpSpPr>
          <a:xfrm>
            <a:off x="3435827" y="4118326"/>
            <a:ext cx="2269785" cy="263289"/>
            <a:chOff x="2158268" y="761088"/>
            <a:chExt cx="1592832" cy="333700"/>
          </a:xfrm>
        </p:grpSpPr>
        <p:sp>
          <p:nvSpPr>
            <p:cNvPr id="307" name="Google Shape;307;p20"/>
            <p:cNvSpPr/>
            <p:nvPr/>
          </p:nvSpPr>
          <p:spPr>
            <a:xfrm>
              <a:off x="2158268"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0"/>
          <p:cNvSpPr txBox="1">
            <a:spLocks noGrp="1"/>
          </p:cNvSpPr>
          <p:nvPr>
            <p:ph type="title"/>
          </p:nvPr>
        </p:nvSpPr>
        <p:spPr>
          <a:xfrm>
            <a:off x="1114325" y="676656"/>
            <a:ext cx="69153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0" name="Google Shape;310;p20"/>
          <p:cNvSpPr txBox="1">
            <a:spLocks noGrp="1"/>
          </p:cNvSpPr>
          <p:nvPr>
            <p:ph type="subTitle" idx="1"/>
          </p:nvPr>
        </p:nvSpPr>
        <p:spPr>
          <a:xfrm>
            <a:off x="1285224" y="2953100"/>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11" name="Google Shape;311;p20"/>
          <p:cNvSpPr txBox="1">
            <a:spLocks noGrp="1"/>
          </p:cNvSpPr>
          <p:nvPr>
            <p:ph type="subTitle" idx="2"/>
          </p:nvPr>
        </p:nvSpPr>
        <p:spPr>
          <a:xfrm>
            <a:off x="1285224" y="2614700"/>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12" name="Google Shape;312;p20"/>
          <p:cNvSpPr txBox="1">
            <a:spLocks noGrp="1"/>
          </p:cNvSpPr>
          <p:nvPr>
            <p:ph type="subTitle" idx="3"/>
          </p:nvPr>
        </p:nvSpPr>
        <p:spPr>
          <a:xfrm>
            <a:off x="3670812" y="2953113"/>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13" name="Google Shape;313;p20"/>
          <p:cNvSpPr txBox="1">
            <a:spLocks noGrp="1"/>
          </p:cNvSpPr>
          <p:nvPr>
            <p:ph type="subTitle" idx="4"/>
          </p:nvPr>
        </p:nvSpPr>
        <p:spPr>
          <a:xfrm>
            <a:off x="3670812" y="2614713"/>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14" name="Google Shape;314;p20"/>
          <p:cNvSpPr txBox="1">
            <a:spLocks noGrp="1"/>
          </p:cNvSpPr>
          <p:nvPr>
            <p:ph type="subTitle" idx="5"/>
          </p:nvPr>
        </p:nvSpPr>
        <p:spPr>
          <a:xfrm>
            <a:off x="6056412" y="2953100"/>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15" name="Google Shape;315;p20"/>
          <p:cNvSpPr txBox="1">
            <a:spLocks noGrp="1"/>
          </p:cNvSpPr>
          <p:nvPr>
            <p:ph type="subTitle" idx="6"/>
          </p:nvPr>
        </p:nvSpPr>
        <p:spPr>
          <a:xfrm>
            <a:off x="6056412" y="2614700"/>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cxnSp>
        <p:nvCxnSpPr>
          <p:cNvPr id="34" name="Google Shape;34;p3"/>
          <p:cNvCxnSpPr/>
          <p:nvPr/>
        </p:nvCxnSpPr>
        <p:spPr>
          <a:xfrm rot="10800000">
            <a:off x="761125" y="4381500"/>
            <a:ext cx="7616400" cy="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35;p3"/>
          <p:cNvCxnSpPr/>
          <p:nvPr/>
        </p:nvCxnSpPr>
        <p:spPr>
          <a:xfrm>
            <a:off x="8382000" y="762000"/>
            <a:ext cx="0" cy="362160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36;p3"/>
          <p:cNvCxnSpPr/>
          <p:nvPr/>
        </p:nvCxnSpPr>
        <p:spPr>
          <a:xfrm rot="10800000">
            <a:off x="762025" y="2917000"/>
            <a:ext cx="7615500" cy="0"/>
          </a:xfrm>
          <a:prstGeom prst="straightConnector1">
            <a:avLst/>
          </a:prstGeom>
          <a:noFill/>
          <a:ln w="9525" cap="flat" cmpd="sng">
            <a:solidFill>
              <a:schemeClr val="dk2"/>
            </a:solidFill>
            <a:prstDash val="solid"/>
            <a:round/>
            <a:headEnd type="none" w="med" len="med"/>
            <a:tailEnd type="none" w="med" len="med"/>
          </a:ln>
        </p:spPr>
      </p:cxnSp>
      <p:sp>
        <p:nvSpPr>
          <p:cNvPr id="37" name="Google Shape;37;p3"/>
          <p:cNvSpPr/>
          <p:nvPr/>
        </p:nvSpPr>
        <p:spPr>
          <a:xfrm rot="10800000">
            <a:off x="6463388" y="913301"/>
            <a:ext cx="294900" cy="294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6757557" y="714945"/>
            <a:ext cx="545100" cy="691559"/>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670247">
            <a:off x="6840540" y="1775477"/>
            <a:ext cx="1445287" cy="2497252"/>
          </a:xfrm>
          <a:custGeom>
            <a:avLst/>
            <a:gdLst/>
            <a:ahLst/>
            <a:cxnLst/>
            <a:rect l="l" t="t" r="r" b="b"/>
            <a:pathLst>
              <a:path w="49037" h="84729" extrusionOk="0">
                <a:moveTo>
                  <a:pt x="43427" y="2451"/>
                </a:moveTo>
                <a:cubicBezTo>
                  <a:pt x="43526" y="2451"/>
                  <a:pt x="43626" y="2451"/>
                  <a:pt x="43725" y="2491"/>
                </a:cubicBezTo>
                <a:cubicBezTo>
                  <a:pt x="43725" y="2491"/>
                  <a:pt x="44023" y="2531"/>
                  <a:pt x="44043" y="2551"/>
                </a:cubicBezTo>
                <a:cubicBezTo>
                  <a:pt x="44083" y="2591"/>
                  <a:pt x="44282" y="2630"/>
                  <a:pt x="44342" y="2650"/>
                </a:cubicBezTo>
                <a:cubicBezTo>
                  <a:pt x="44362" y="2690"/>
                  <a:pt x="44421" y="2690"/>
                  <a:pt x="44421" y="2690"/>
                </a:cubicBezTo>
                <a:cubicBezTo>
                  <a:pt x="44521" y="2730"/>
                  <a:pt x="44580" y="2790"/>
                  <a:pt x="44680" y="2829"/>
                </a:cubicBezTo>
                <a:cubicBezTo>
                  <a:pt x="44740" y="2849"/>
                  <a:pt x="44919" y="2989"/>
                  <a:pt x="44919" y="2989"/>
                </a:cubicBezTo>
                <a:cubicBezTo>
                  <a:pt x="45018" y="3088"/>
                  <a:pt x="45137" y="3187"/>
                  <a:pt x="45237" y="3287"/>
                </a:cubicBezTo>
                <a:cubicBezTo>
                  <a:pt x="45257" y="3307"/>
                  <a:pt x="45356" y="3426"/>
                  <a:pt x="45356" y="3446"/>
                </a:cubicBezTo>
                <a:cubicBezTo>
                  <a:pt x="45456" y="3585"/>
                  <a:pt x="45535" y="3725"/>
                  <a:pt x="45615" y="3884"/>
                </a:cubicBezTo>
                <a:cubicBezTo>
                  <a:pt x="45655" y="3983"/>
                  <a:pt x="45734" y="4103"/>
                  <a:pt x="45774" y="4202"/>
                </a:cubicBezTo>
                <a:cubicBezTo>
                  <a:pt x="45774" y="4222"/>
                  <a:pt x="45874" y="4421"/>
                  <a:pt x="45874" y="4480"/>
                </a:cubicBezTo>
                <a:cubicBezTo>
                  <a:pt x="45973" y="4799"/>
                  <a:pt x="46072" y="5117"/>
                  <a:pt x="46132" y="5435"/>
                </a:cubicBezTo>
                <a:cubicBezTo>
                  <a:pt x="46152" y="5594"/>
                  <a:pt x="46172" y="5734"/>
                  <a:pt x="46212" y="5873"/>
                </a:cubicBezTo>
                <a:lnTo>
                  <a:pt x="46212" y="5933"/>
                </a:lnTo>
                <a:cubicBezTo>
                  <a:pt x="46212" y="5992"/>
                  <a:pt x="46232" y="6072"/>
                  <a:pt x="46232" y="6092"/>
                </a:cubicBezTo>
                <a:cubicBezTo>
                  <a:pt x="46251" y="6410"/>
                  <a:pt x="46271" y="6708"/>
                  <a:pt x="46311" y="7027"/>
                </a:cubicBezTo>
                <a:cubicBezTo>
                  <a:pt x="46351" y="7663"/>
                  <a:pt x="46351" y="8280"/>
                  <a:pt x="46271" y="8877"/>
                </a:cubicBezTo>
                <a:cubicBezTo>
                  <a:pt x="46251" y="9016"/>
                  <a:pt x="46251" y="9175"/>
                  <a:pt x="46232" y="9295"/>
                </a:cubicBezTo>
                <a:cubicBezTo>
                  <a:pt x="46232" y="9314"/>
                  <a:pt x="46212" y="9394"/>
                  <a:pt x="46212" y="9434"/>
                </a:cubicBezTo>
                <a:lnTo>
                  <a:pt x="46212" y="9513"/>
                </a:lnTo>
                <a:cubicBezTo>
                  <a:pt x="46152" y="9852"/>
                  <a:pt x="46112" y="10170"/>
                  <a:pt x="46033" y="10488"/>
                </a:cubicBezTo>
                <a:cubicBezTo>
                  <a:pt x="45913" y="11085"/>
                  <a:pt x="45734" y="11682"/>
                  <a:pt x="45535" y="12278"/>
                </a:cubicBezTo>
                <a:lnTo>
                  <a:pt x="45237" y="13094"/>
                </a:lnTo>
                <a:cubicBezTo>
                  <a:pt x="45217" y="13154"/>
                  <a:pt x="45177" y="13233"/>
                  <a:pt x="45157" y="13273"/>
                </a:cubicBezTo>
                <a:cubicBezTo>
                  <a:pt x="45157" y="13293"/>
                  <a:pt x="45118" y="13373"/>
                  <a:pt x="45118" y="13412"/>
                </a:cubicBezTo>
                <a:cubicBezTo>
                  <a:pt x="45078" y="13452"/>
                  <a:pt x="45078" y="13492"/>
                  <a:pt x="45078" y="13492"/>
                </a:cubicBezTo>
                <a:cubicBezTo>
                  <a:pt x="45038" y="13591"/>
                  <a:pt x="45018" y="13691"/>
                  <a:pt x="44958" y="13770"/>
                </a:cubicBezTo>
                <a:cubicBezTo>
                  <a:pt x="44680" y="14347"/>
                  <a:pt x="44421" y="14884"/>
                  <a:pt x="44083" y="15441"/>
                </a:cubicBezTo>
                <a:cubicBezTo>
                  <a:pt x="43765" y="15978"/>
                  <a:pt x="43427" y="16516"/>
                  <a:pt x="43069" y="17033"/>
                </a:cubicBezTo>
                <a:cubicBezTo>
                  <a:pt x="42989" y="17152"/>
                  <a:pt x="42890" y="17272"/>
                  <a:pt x="42830" y="17371"/>
                </a:cubicBezTo>
                <a:cubicBezTo>
                  <a:pt x="42770" y="17431"/>
                  <a:pt x="42750" y="17470"/>
                  <a:pt x="42691" y="17530"/>
                </a:cubicBezTo>
                <a:cubicBezTo>
                  <a:pt x="42671" y="17550"/>
                  <a:pt x="42671" y="17550"/>
                  <a:pt x="42671" y="17570"/>
                </a:cubicBezTo>
                <a:lnTo>
                  <a:pt x="42074" y="18326"/>
                </a:lnTo>
                <a:cubicBezTo>
                  <a:pt x="41258" y="19301"/>
                  <a:pt x="40343" y="20176"/>
                  <a:pt x="39369" y="21011"/>
                </a:cubicBezTo>
                <a:cubicBezTo>
                  <a:pt x="38473" y="21747"/>
                  <a:pt x="37578" y="22404"/>
                  <a:pt x="36484" y="23080"/>
                </a:cubicBezTo>
                <a:cubicBezTo>
                  <a:pt x="35569" y="23637"/>
                  <a:pt x="34614" y="24174"/>
                  <a:pt x="33679" y="24632"/>
                </a:cubicBezTo>
                <a:cubicBezTo>
                  <a:pt x="33679" y="24592"/>
                  <a:pt x="33699" y="24512"/>
                  <a:pt x="33699" y="24473"/>
                </a:cubicBezTo>
                <a:cubicBezTo>
                  <a:pt x="34117" y="21727"/>
                  <a:pt x="34475" y="18962"/>
                  <a:pt x="35012" y="16257"/>
                </a:cubicBezTo>
                <a:cubicBezTo>
                  <a:pt x="35291" y="14884"/>
                  <a:pt x="35609" y="13552"/>
                  <a:pt x="35987" y="12199"/>
                </a:cubicBezTo>
                <a:cubicBezTo>
                  <a:pt x="36365" y="10906"/>
                  <a:pt x="36862" y="9553"/>
                  <a:pt x="37359" y="8419"/>
                </a:cubicBezTo>
                <a:cubicBezTo>
                  <a:pt x="37916" y="7206"/>
                  <a:pt x="38573" y="5992"/>
                  <a:pt x="39349" y="4918"/>
                </a:cubicBezTo>
                <a:cubicBezTo>
                  <a:pt x="39508" y="4699"/>
                  <a:pt x="39568" y="4620"/>
                  <a:pt x="39786" y="4341"/>
                </a:cubicBezTo>
                <a:cubicBezTo>
                  <a:pt x="40005" y="4103"/>
                  <a:pt x="40264" y="3824"/>
                  <a:pt x="40502" y="3605"/>
                </a:cubicBezTo>
                <a:cubicBezTo>
                  <a:pt x="40574" y="3533"/>
                  <a:pt x="40743" y="3381"/>
                  <a:pt x="40776" y="3381"/>
                </a:cubicBezTo>
                <a:cubicBezTo>
                  <a:pt x="40779" y="3381"/>
                  <a:pt x="40781" y="3383"/>
                  <a:pt x="40781" y="3386"/>
                </a:cubicBezTo>
                <a:lnTo>
                  <a:pt x="41079" y="3187"/>
                </a:lnTo>
                <a:cubicBezTo>
                  <a:pt x="41199" y="3108"/>
                  <a:pt x="41338" y="3008"/>
                  <a:pt x="41477" y="2949"/>
                </a:cubicBezTo>
                <a:cubicBezTo>
                  <a:pt x="41557" y="2909"/>
                  <a:pt x="41636" y="2889"/>
                  <a:pt x="41696" y="2829"/>
                </a:cubicBezTo>
                <a:cubicBezTo>
                  <a:pt x="41736" y="2829"/>
                  <a:pt x="41835" y="2790"/>
                  <a:pt x="41855" y="2750"/>
                </a:cubicBezTo>
                <a:cubicBezTo>
                  <a:pt x="42094" y="2650"/>
                  <a:pt x="42372" y="2591"/>
                  <a:pt x="42651" y="2531"/>
                </a:cubicBezTo>
                <a:cubicBezTo>
                  <a:pt x="42730" y="2511"/>
                  <a:pt x="42790" y="2511"/>
                  <a:pt x="42870" y="2491"/>
                </a:cubicBezTo>
                <a:cubicBezTo>
                  <a:pt x="43049" y="2451"/>
                  <a:pt x="43248" y="2451"/>
                  <a:pt x="43427" y="2451"/>
                </a:cubicBezTo>
                <a:close/>
                <a:moveTo>
                  <a:pt x="43368" y="0"/>
                </a:moveTo>
                <a:cubicBezTo>
                  <a:pt x="43295" y="0"/>
                  <a:pt x="43221" y="2"/>
                  <a:pt x="43148" y="5"/>
                </a:cubicBezTo>
                <a:cubicBezTo>
                  <a:pt x="41636" y="44"/>
                  <a:pt x="40264" y="661"/>
                  <a:pt x="39090" y="1596"/>
                </a:cubicBezTo>
                <a:cubicBezTo>
                  <a:pt x="37996" y="2451"/>
                  <a:pt x="37141" y="3605"/>
                  <a:pt x="36464" y="4799"/>
                </a:cubicBezTo>
                <a:cubicBezTo>
                  <a:pt x="35688" y="6072"/>
                  <a:pt x="35072" y="7405"/>
                  <a:pt x="34495" y="8797"/>
                </a:cubicBezTo>
                <a:cubicBezTo>
                  <a:pt x="33441" y="11463"/>
                  <a:pt x="32804" y="14248"/>
                  <a:pt x="32307" y="17033"/>
                </a:cubicBezTo>
                <a:cubicBezTo>
                  <a:pt x="31829" y="19718"/>
                  <a:pt x="31471" y="22424"/>
                  <a:pt x="31053" y="25129"/>
                </a:cubicBezTo>
                <a:cubicBezTo>
                  <a:pt x="31014" y="25388"/>
                  <a:pt x="30974" y="25626"/>
                  <a:pt x="30934" y="25905"/>
                </a:cubicBezTo>
                <a:cubicBezTo>
                  <a:pt x="30516" y="26084"/>
                  <a:pt x="30059" y="26263"/>
                  <a:pt x="29562" y="26422"/>
                </a:cubicBezTo>
                <a:cubicBezTo>
                  <a:pt x="27055" y="27357"/>
                  <a:pt x="24469" y="28053"/>
                  <a:pt x="21823" y="28511"/>
                </a:cubicBezTo>
                <a:cubicBezTo>
                  <a:pt x="19317" y="28968"/>
                  <a:pt x="16830" y="29247"/>
                  <a:pt x="14145" y="29287"/>
                </a:cubicBezTo>
                <a:cubicBezTo>
                  <a:pt x="13854" y="29291"/>
                  <a:pt x="13561" y="29294"/>
                  <a:pt x="13268" y="29294"/>
                </a:cubicBezTo>
                <a:cubicBezTo>
                  <a:pt x="12321" y="29294"/>
                  <a:pt x="11367" y="29268"/>
                  <a:pt x="10425" y="29207"/>
                </a:cubicBezTo>
                <a:cubicBezTo>
                  <a:pt x="10405" y="29206"/>
                  <a:pt x="10386" y="29205"/>
                  <a:pt x="10366" y="29205"/>
                </a:cubicBezTo>
                <a:cubicBezTo>
                  <a:pt x="9732" y="29205"/>
                  <a:pt x="9152" y="29824"/>
                  <a:pt x="9172" y="30460"/>
                </a:cubicBezTo>
                <a:cubicBezTo>
                  <a:pt x="9191" y="31157"/>
                  <a:pt x="9729" y="31654"/>
                  <a:pt x="10425" y="31694"/>
                </a:cubicBezTo>
                <a:cubicBezTo>
                  <a:pt x="11436" y="31760"/>
                  <a:pt x="12451" y="31793"/>
                  <a:pt x="13467" y="31793"/>
                </a:cubicBezTo>
                <a:cubicBezTo>
                  <a:pt x="17911" y="31793"/>
                  <a:pt x="22383" y="31165"/>
                  <a:pt x="26657" y="29983"/>
                </a:cubicBezTo>
                <a:cubicBezTo>
                  <a:pt x="27930" y="29625"/>
                  <a:pt x="29223" y="29247"/>
                  <a:pt x="30477" y="28770"/>
                </a:cubicBezTo>
                <a:lnTo>
                  <a:pt x="30477" y="28770"/>
                </a:lnTo>
                <a:cubicBezTo>
                  <a:pt x="30278" y="29884"/>
                  <a:pt x="30079" y="30998"/>
                  <a:pt x="29860" y="32151"/>
                </a:cubicBezTo>
                <a:cubicBezTo>
                  <a:pt x="28945" y="36846"/>
                  <a:pt x="27831" y="41501"/>
                  <a:pt x="26399" y="46036"/>
                </a:cubicBezTo>
                <a:cubicBezTo>
                  <a:pt x="25702" y="48304"/>
                  <a:pt x="24907" y="50572"/>
                  <a:pt x="24071" y="52780"/>
                </a:cubicBezTo>
                <a:cubicBezTo>
                  <a:pt x="23852" y="53357"/>
                  <a:pt x="23614" y="53914"/>
                  <a:pt x="23395" y="54471"/>
                </a:cubicBezTo>
                <a:lnTo>
                  <a:pt x="23256" y="54849"/>
                </a:lnTo>
                <a:cubicBezTo>
                  <a:pt x="23256" y="54869"/>
                  <a:pt x="23256" y="54869"/>
                  <a:pt x="23216" y="54909"/>
                </a:cubicBezTo>
                <a:cubicBezTo>
                  <a:pt x="23196" y="54968"/>
                  <a:pt x="23176" y="55028"/>
                  <a:pt x="23156" y="55107"/>
                </a:cubicBezTo>
                <a:cubicBezTo>
                  <a:pt x="23017" y="55366"/>
                  <a:pt x="22917" y="55645"/>
                  <a:pt x="22798" y="55903"/>
                </a:cubicBezTo>
                <a:cubicBezTo>
                  <a:pt x="22321" y="56977"/>
                  <a:pt x="21823" y="58052"/>
                  <a:pt x="21286" y="59126"/>
                </a:cubicBezTo>
                <a:cubicBezTo>
                  <a:pt x="20232" y="61234"/>
                  <a:pt x="19098" y="63303"/>
                  <a:pt x="17825" y="65312"/>
                </a:cubicBezTo>
                <a:cubicBezTo>
                  <a:pt x="17208" y="66287"/>
                  <a:pt x="16591" y="67262"/>
                  <a:pt x="15915" y="68197"/>
                </a:cubicBezTo>
                <a:cubicBezTo>
                  <a:pt x="15557" y="68694"/>
                  <a:pt x="15219" y="69172"/>
                  <a:pt x="14861" y="69649"/>
                </a:cubicBezTo>
                <a:cubicBezTo>
                  <a:pt x="14801" y="69749"/>
                  <a:pt x="14702" y="69868"/>
                  <a:pt x="14622" y="69967"/>
                </a:cubicBezTo>
                <a:cubicBezTo>
                  <a:pt x="14602" y="69987"/>
                  <a:pt x="14602" y="69987"/>
                  <a:pt x="14602" y="70027"/>
                </a:cubicBezTo>
                <a:cubicBezTo>
                  <a:pt x="14543" y="70067"/>
                  <a:pt x="14523" y="70127"/>
                  <a:pt x="14463" y="70166"/>
                </a:cubicBezTo>
                <a:cubicBezTo>
                  <a:pt x="14304" y="70385"/>
                  <a:pt x="14125" y="70624"/>
                  <a:pt x="13926" y="70843"/>
                </a:cubicBezTo>
                <a:cubicBezTo>
                  <a:pt x="12454" y="72673"/>
                  <a:pt x="10842" y="74423"/>
                  <a:pt x="9152" y="76035"/>
                </a:cubicBezTo>
                <a:cubicBezTo>
                  <a:pt x="8276" y="76850"/>
                  <a:pt x="7401" y="77646"/>
                  <a:pt x="6486" y="78402"/>
                </a:cubicBezTo>
                <a:cubicBezTo>
                  <a:pt x="6267" y="78581"/>
                  <a:pt x="6068" y="78740"/>
                  <a:pt x="5849" y="78919"/>
                </a:cubicBezTo>
                <a:lnTo>
                  <a:pt x="5471" y="79217"/>
                </a:lnTo>
                <a:lnTo>
                  <a:pt x="5412" y="79277"/>
                </a:lnTo>
                <a:cubicBezTo>
                  <a:pt x="5372" y="79297"/>
                  <a:pt x="5273" y="79397"/>
                  <a:pt x="5273" y="79397"/>
                </a:cubicBezTo>
                <a:cubicBezTo>
                  <a:pt x="4775" y="79774"/>
                  <a:pt x="4278" y="80133"/>
                  <a:pt x="3781" y="80491"/>
                </a:cubicBezTo>
                <a:cubicBezTo>
                  <a:pt x="2806" y="81167"/>
                  <a:pt x="1811" y="81804"/>
                  <a:pt x="797" y="82420"/>
                </a:cubicBezTo>
                <a:cubicBezTo>
                  <a:pt x="220" y="82778"/>
                  <a:pt x="1" y="83554"/>
                  <a:pt x="339" y="84111"/>
                </a:cubicBezTo>
                <a:cubicBezTo>
                  <a:pt x="582" y="84502"/>
                  <a:pt x="1017" y="84729"/>
                  <a:pt x="1445" y="84729"/>
                </a:cubicBezTo>
                <a:cubicBezTo>
                  <a:pt x="1649" y="84729"/>
                  <a:pt x="1851" y="84678"/>
                  <a:pt x="2030" y="84569"/>
                </a:cubicBezTo>
                <a:cubicBezTo>
                  <a:pt x="6088" y="82102"/>
                  <a:pt x="9828" y="79078"/>
                  <a:pt x="13051" y="75617"/>
                </a:cubicBezTo>
                <a:cubicBezTo>
                  <a:pt x="16233" y="72215"/>
                  <a:pt x="18979" y="68396"/>
                  <a:pt x="21286" y="64378"/>
                </a:cubicBezTo>
                <a:cubicBezTo>
                  <a:pt x="23614" y="60299"/>
                  <a:pt x="25563" y="55963"/>
                  <a:pt x="27174" y="51547"/>
                </a:cubicBezTo>
                <a:cubicBezTo>
                  <a:pt x="28766" y="47170"/>
                  <a:pt x="30059" y="42675"/>
                  <a:pt x="31133" y="38119"/>
                </a:cubicBezTo>
                <a:cubicBezTo>
                  <a:pt x="31929" y="34658"/>
                  <a:pt x="32625" y="31157"/>
                  <a:pt x="33202" y="27656"/>
                </a:cubicBezTo>
                <a:cubicBezTo>
                  <a:pt x="36086" y="26382"/>
                  <a:pt x="38812" y="24771"/>
                  <a:pt x="41179" y="22742"/>
                </a:cubicBezTo>
                <a:cubicBezTo>
                  <a:pt x="45177" y="19320"/>
                  <a:pt x="48181" y="14546"/>
                  <a:pt x="48778" y="9255"/>
                </a:cubicBezTo>
                <a:cubicBezTo>
                  <a:pt x="49036" y="6689"/>
                  <a:pt x="48838" y="3526"/>
                  <a:pt x="47007" y="1536"/>
                </a:cubicBezTo>
                <a:cubicBezTo>
                  <a:pt x="46083" y="518"/>
                  <a:pt x="44712" y="0"/>
                  <a:pt x="43368" y="0"/>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3"/>
          <p:cNvCxnSpPr/>
          <p:nvPr/>
        </p:nvCxnSpPr>
        <p:spPr>
          <a:xfrm>
            <a:off x="759600" y="762000"/>
            <a:ext cx="0" cy="3620700"/>
          </a:xfrm>
          <a:prstGeom prst="straightConnector1">
            <a:avLst/>
          </a:prstGeom>
          <a:noFill/>
          <a:ln w="9525" cap="flat" cmpd="sng">
            <a:solidFill>
              <a:schemeClr val="dk2"/>
            </a:solidFill>
            <a:prstDash val="solid"/>
            <a:round/>
            <a:headEnd type="none" w="med" len="med"/>
            <a:tailEnd type="none" w="med" len="med"/>
          </a:ln>
        </p:spPr>
      </p:cxnSp>
      <p:sp>
        <p:nvSpPr>
          <p:cNvPr id="41" name="Google Shape;41;p3"/>
          <p:cNvSpPr/>
          <p:nvPr/>
        </p:nvSpPr>
        <p:spPr>
          <a:xfrm rot="5400000">
            <a:off x="1839650" y="2081999"/>
            <a:ext cx="550300" cy="69815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2364425" y="2233349"/>
            <a:ext cx="311700" cy="39545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3"/>
          <p:cNvGrpSpPr/>
          <p:nvPr/>
        </p:nvGrpSpPr>
        <p:grpSpPr>
          <a:xfrm>
            <a:off x="1765713" y="2085300"/>
            <a:ext cx="351025" cy="392200"/>
            <a:chOff x="1228600" y="2629975"/>
            <a:chExt cx="351025" cy="392200"/>
          </a:xfrm>
        </p:grpSpPr>
        <p:sp>
          <p:nvSpPr>
            <p:cNvPr id="44" name="Google Shape;44;p3"/>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45" name="Google Shape;45;p3"/>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46" name="Google Shape;46;p3"/>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sp>
        <p:nvSpPr>
          <p:cNvPr id="47" name="Google Shape;47;p3"/>
          <p:cNvSpPr txBox="1">
            <a:spLocks noGrp="1"/>
          </p:cNvSpPr>
          <p:nvPr>
            <p:ph type="title"/>
          </p:nvPr>
        </p:nvSpPr>
        <p:spPr>
          <a:xfrm>
            <a:off x="3450763" y="3067800"/>
            <a:ext cx="22395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Raleway"/>
              <a:buNone/>
              <a:defRPr sz="3500" b="1">
                <a:solidFill>
                  <a:schemeClr val="dk2"/>
                </a:solidFill>
                <a:latin typeface="Blinker"/>
                <a:ea typeface="Blinker"/>
                <a:cs typeface="Blinker"/>
                <a:sym typeface="Blinker"/>
              </a:defRPr>
            </a:lvl1pPr>
            <a:lvl2pPr lvl="1"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2pPr>
            <a:lvl3pPr lvl="2"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3pPr>
            <a:lvl4pPr lvl="3"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4pPr>
            <a:lvl5pPr lvl="4"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5pPr>
            <a:lvl6pPr lvl="5"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6pPr>
            <a:lvl7pPr lvl="6"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7pPr>
            <a:lvl8pPr lvl="7"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8pPr>
            <a:lvl9pPr lvl="8" algn="ctr" rtl="0">
              <a:spcBef>
                <a:spcPts val="0"/>
              </a:spcBef>
              <a:spcAft>
                <a:spcPts val="0"/>
              </a:spcAft>
              <a:buClr>
                <a:schemeClr val="lt1"/>
              </a:buClr>
              <a:buSzPts val="3600"/>
              <a:buFont typeface="Raleway"/>
              <a:buNone/>
              <a:defRPr sz="3600">
                <a:solidFill>
                  <a:schemeClr val="lt1"/>
                </a:solidFill>
                <a:latin typeface="Raleway"/>
                <a:ea typeface="Raleway"/>
                <a:cs typeface="Raleway"/>
                <a:sym typeface="Raleway"/>
              </a:defRPr>
            </a:lvl9pPr>
          </a:lstStyle>
          <a:p>
            <a:endParaRPr/>
          </a:p>
        </p:txBody>
      </p:sp>
      <p:sp>
        <p:nvSpPr>
          <p:cNvPr id="48" name="Google Shape;48;p3"/>
          <p:cNvSpPr txBox="1">
            <a:spLocks noGrp="1"/>
          </p:cNvSpPr>
          <p:nvPr>
            <p:ph type="subTitle" idx="1"/>
          </p:nvPr>
        </p:nvSpPr>
        <p:spPr>
          <a:xfrm>
            <a:off x="3450763" y="3596925"/>
            <a:ext cx="2239500" cy="644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1600"/>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49" name="Google Shape;49;p3"/>
          <p:cNvSpPr/>
          <p:nvPr/>
        </p:nvSpPr>
        <p:spPr>
          <a:xfrm rot="1988620">
            <a:off x="-9472" y="-6117"/>
            <a:ext cx="1526426" cy="1987400"/>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
  <p:cSld name="CUSTOM_2_1">
    <p:spTree>
      <p:nvGrpSpPr>
        <p:cNvPr id="1" name="Shape 316"/>
        <p:cNvGrpSpPr/>
        <p:nvPr/>
      </p:nvGrpSpPr>
      <p:grpSpPr>
        <a:xfrm>
          <a:off x="0" y="0"/>
          <a:ext cx="0" cy="0"/>
          <a:chOff x="0" y="0"/>
          <a:chExt cx="0" cy="0"/>
        </a:xfrm>
      </p:grpSpPr>
      <p:cxnSp>
        <p:nvCxnSpPr>
          <p:cNvPr id="317" name="Google Shape;317;p21"/>
          <p:cNvCxnSpPr/>
          <p:nvPr/>
        </p:nvCxnSpPr>
        <p:spPr>
          <a:xfrm>
            <a:off x="8382000" y="1066800"/>
            <a:ext cx="0" cy="3619500"/>
          </a:xfrm>
          <a:prstGeom prst="straightConnector1">
            <a:avLst/>
          </a:prstGeom>
          <a:noFill/>
          <a:ln w="9525" cap="flat" cmpd="sng">
            <a:solidFill>
              <a:schemeClr val="dk2"/>
            </a:solidFill>
            <a:prstDash val="solid"/>
            <a:round/>
            <a:headEnd type="none" w="med" len="med"/>
            <a:tailEnd type="none" w="med" len="med"/>
          </a:ln>
        </p:spPr>
      </p:cxnSp>
      <p:sp>
        <p:nvSpPr>
          <p:cNvPr id="318" name="Google Shape;318;p21"/>
          <p:cNvSpPr/>
          <p:nvPr/>
        </p:nvSpPr>
        <p:spPr>
          <a:xfrm rot="2700000">
            <a:off x="5289898" y="-1130908"/>
            <a:ext cx="3171621" cy="2444043"/>
          </a:xfrm>
          <a:custGeom>
            <a:avLst/>
            <a:gdLst/>
            <a:ahLst/>
            <a:cxnLst/>
            <a:rect l="l" t="t" r="r" b="b"/>
            <a:pathLst>
              <a:path w="122819" h="94644" extrusionOk="0">
                <a:moveTo>
                  <a:pt x="121456" y="1"/>
                </a:moveTo>
                <a:cubicBezTo>
                  <a:pt x="121129" y="1"/>
                  <a:pt x="120802" y="137"/>
                  <a:pt x="120531" y="367"/>
                </a:cubicBezTo>
                <a:cubicBezTo>
                  <a:pt x="116473" y="3689"/>
                  <a:pt x="111499" y="5758"/>
                  <a:pt x="106785" y="7986"/>
                </a:cubicBezTo>
                <a:cubicBezTo>
                  <a:pt x="104398" y="9120"/>
                  <a:pt x="102030" y="10274"/>
                  <a:pt x="99783" y="11666"/>
                </a:cubicBezTo>
                <a:cubicBezTo>
                  <a:pt x="97475" y="13118"/>
                  <a:pt x="95307" y="14829"/>
                  <a:pt x="93357" y="16719"/>
                </a:cubicBezTo>
                <a:cubicBezTo>
                  <a:pt x="89299" y="20678"/>
                  <a:pt x="86057" y="25591"/>
                  <a:pt x="84823" y="31201"/>
                </a:cubicBezTo>
                <a:cubicBezTo>
                  <a:pt x="84167" y="34145"/>
                  <a:pt x="83948" y="37208"/>
                  <a:pt x="83849" y="40252"/>
                </a:cubicBezTo>
                <a:cubicBezTo>
                  <a:pt x="83749" y="42938"/>
                  <a:pt x="83868" y="45742"/>
                  <a:pt x="83232" y="48368"/>
                </a:cubicBezTo>
                <a:cubicBezTo>
                  <a:pt x="82655" y="50716"/>
                  <a:pt x="81262" y="52526"/>
                  <a:pt x="78995" y="53441"/>
                </a:cubicBezTo>
                <a:cubicBezTo>
                  <a:pt x="76787" y="54336"/>
                  <a:pt x="74320" y="54475"/>
                  <a:pt x="71992" y="54495"/>
                </a:cubicBezTo>
                <a:cubicBezTo>
                  <a:pt x="71021" y="54510"/>
                  <a:pt x="70050" y="54517"/>
                  <a:pt x="69079" y="54517"/>
                </a:cubicBezTo>
                <a:cubicBezTo>
                  <a:pt x="63490" y="54517"/>
                  <a:pt x="57912" y="54289"/>
                  <a:pt x="52319" y="54018"/>
                </a:cubicBezTo>
                <a:cubicBezTo>
                  <a:pt x="49096" y="53839"/>
                  <a:pt x="45854" y="53680"/>
                  <a:pt x="42591" y="53481"/>
                </a:cubicBezTo>
                <a:cubicBezTo>
                  <a:pt x="40178" y="53325"/>
                  <a:pt x="37790" y="53133"/>
                  <a:pt x="35388" y="53133"/>
                </a:cubicBezTo>
                <a:cubicBezTo>
                  <a:pt x="34720" y="53133"/>
                  <a:pt x="34051" y="53148"/>
                  <a:pt x="33381" y="53182"/>
                </a:cubicBezTo>
                <a:cubicBezTo>
                  <a:pt x="30496" y="53302"/>
                  <a:pt x="27552" y="53739"/>
                  <a:pt x="24827" y="54714"/>
                </a:cubicBezTo>
                <a:cubicBezTo>
                  <a:pt x="22102" y="55689"/>
                  <a:pt x="19675" y="57181"/>
                  <a:pt x="17487" y="59090"/>
                </a:cubicBezTo>
                <a:cubicBezTo>
                  <a:pt x="15338" y="60960"/>
                  <a:pt x="13528" y="63168"/>
                  <a:pt x="11897" y="65476"/>
                </a:cubicBezTo>
                <a:cubicBezTo>
                  <a:pt x="10226" y="67803"/>
                  <a:pt x="8674" y="70191"/>
                  <a:pt x="7282" y="72697"/>
                </a:cubicBezTo>
                <a:cubicBezTo>
                  <a:pt x="4536" y="77750"/>
                  <a:pt x="2308" y="83220"/>
                  <a:pt x="956" y="88870"/>
                </a:cubicBezTo>
                <a:cubicBezTo>
                  <a:pt x="618" y="90282"/>
                  <a:pt x="359" y="91675"/>
                  <a:pt x="100" y="93047"/>
                </a:cubicBezTo>
                <a:cubicBezTo>
                  <a:pt x="1" y="93724"/>
                  <a:pt x="279" y="94400"/>
                  <a:pt x="976" y="94599"/>
                </a:cubicBezTo>
                <a:cubicBezTo>
                  <a:pt x="1075" y="94629"/>
                  <a:pt x="1181" y="94643"/>
                  <a:pt x="1289" y="94643"/>
                </a:cubicBezTo>
                <a:cubicBezTo>
                  <a:pt x="1826" y="94643"/>
                  <a:pt x="2408" y="94287"/>
                  <a:pt x="2507" y="93724"/>
                </a:cubicBezTo>
                <a:cubicBezTo>
                  <a:pt x="3442" y="88074"/>
                  <a:pt x="5193" y="82584"/>
                  <a:pt x="7679" y="77432"/>
                </a:cubicBezTo>
                <a:cubicBezTo>
                  <a:pt x="10126" y="72399"/>
                  <a:pt x="13150" y="67406"/>
                  <a:pt x="16910" y="63248"/>
                </a:cubicBezTo>
                <a:cubicBezTo>
                  <a:pt x="18700" y="61259"/>
                  <a:pt x="20749" y="59488"/>
                  <a:pt x="23096" y="58195"/>
                </a:cubicBezTo>
                <a:cubicBezTo>
                  <a:pt x="25563" y="56882"/>
                  <a:pt x="28348" y="56126"/>
                  <a:pt x="31133" y="55828"/>
                </a:cubicBezTo>
                <a:cubicBezTo>
                  <a:pt x="32490" y="55678"/>
                  <a:pt x="33848" y="55621"/>
                  <a:pt x="35205" y="55621"/>
                </a:cubicBezTo>
                <a:cubicBezTo>
                  <a:pt x="36732" y="55621"/>
                  <a:pt x="38259" y="55693"/>
                  <a:pt x="39786" y="55788"/>
                </a:cubicBezTo>
                <a:cubicBezTo>
                  <a:pt x="43088" y="55987"/>
                  <a:pt x="46430" y="56206"/>
                  <a:pt x="49752" y="56385"/>
                </a:cubicBezTo>
                <a:cubicBezTo>
                  <a:pt x="56277" y="56723"/>
                  <a:pt x="62782" y="57002"/>
                  <a:pt x="69327" y="57002"/>
                </a:cubicBezTo>
                <a:cubicBezTo>
                  <a:pt x="69866" y="57002"/>
                  <a:pt x="70423" y="57005"/>
                  <a:pt x="70991" y="57005"/>
                </a:cubicBezTo>
                <a:cubicBezTo>
                  <a:pt x="75470" y="57005"/>
                  <a:pt x="80648" y="56801"/>
                  <a:pt x="83650" y="53182"/>
                </a:cubicBezTo>
                <a:cubicBezTo>
                  <a:pt x="85500" y="50934"/>
                  <a:pt x="85997" y="48070"/>
                  <a:pt x="86156" y="45265"/>
                </a:cubicBezTo>
                <a:cubicBezTo>
                  <a:pt x="86335" y="42381"/>
                  <a:pt x="86335" y="39496"/>
                  <a:pt x="86554" y="36612"/>
                </a:cubicBezTo>
                <a:cubicBezTo>
                  <a:pt x="86813" y="33727"/>
                  <a:pt x="87290" y="30823"/>
                  <a:pt x="88404" y="28117"/>
                </a:cubicBezTo>
                <a:cubicBezTo>
                  <a:pt x="89399" y="25651"/>
                  <a:pt x="90871" y="23343"/>
                  <a:pt x="92562" y="21294"/>
                </a:cubicBezTo>
                <a:cubicBezTo>
                  <a:pt x="94252" y="19225"/>
                  <a:pt x="96202" y="17375"/>
                  <a:pt x="98330" y="15724"/>
                </a:cubicBezTo>
                <a:cubicBezTo>
                  <a:pt x="100379" y="14113"/>
                  <a:pt x="102707" y="12820"/>
                  <a:pt x="105034" y="11626"/>
                </a:cubicBezTo>
                <a:cubicBezTo>
                  <a:pt x="109769" y="9219"/>
                  <a:pt x="114762" y="7270"/>
                  <a:pt x="119238" y="4366"/>
                </a:cubicBezTo>
                <a:cubicBezTo>
                  <a:pt x="120312" y="3669"/>
                  <a:pt x="121326" y="2913"/>
                  <a:pt x="122321" y="2098"/>
                </a:cubicBezTo>
                <a:cubicBezTo>
                  <a:pt x="122818" y="1700"/>
                  <a:pt x="122739" y="805"/>
                  <a:pt x="122301" y="367"/>
                </a:cubicBezTo>
                <a:cubicBezTo>
                  <a:pt x="122046" y="112"/>
                  <a:pt x="121751" y="1"/>
                  <a:pt x="121456"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txBox="1">
            <a:spLocks noGrp="1"/>
          </p:cNvSpPr>
          <p:nvPr>
            <p:ph type="title"/>
          </p:nvPr>
        </p:nvSpPr>
        <p:spPr>
          <a:xfrm>
            <a:off x="762000" y="676650"/>
            <a:ext cx="76200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0" name="Google Shape;320;p21"/>
          <p:cNvSpPr txBox="1">
            <a:spLocks noGrp="1"/>
          </p:cNvSpPr>
          <p:nvPr>
            <p:ph type="subTitle" idx="1"/>
          </p:nvPr>
        </p:nvSpPr>
        <p:spPr>
          <a:xfrm>
            <a:off x="2263912" y="1825225"/>
            <a:ext cx="1800000" cy="46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21" name="Google Shape;321;p21"/>
          <p:cNvSpPr txBox="1">
            <a:spLocks noGrp="1"/>
          </p:cNvSpPr>
          <p:nvPr>
            <p:ph type="subTitle" idx="2"/>
          </p:nvPr>
        </p:nvSpPr>
        <p:spPr>
          <a:xfrm>
            <a:off x="2263912" y="1511863"/>
            <a:ext cx="1800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22" name="Google Shape;322;p21"/>
          <p:cNvSpPr txBox="1">
            <a:spLocks noGrp="1"/>
          </p:cNvSpPr>
          <p:nvPr>
            <p:ph type="subTitle" idx="3"/>
          </p:nvPr>
        </p:nvSpPr>
        <p:spPr>
          <a:xfrm>
            <a:off x="5849486" y="1825225"/>
            <a:ext cx="1800000" cy="46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23" name="Google Shape;323;p21"/>
          <p:cNvSpPr txBox="1">
            <a:spLocks noGrp="1"/>
          </p:cNvSpPr>
          <p:nvPr>
            <p:ph type="subTitle" idx="4"/>
          </p:nvPr>
        </p:nvSpPr>
        <p:spPr>
          <a:xfrm>
            <a:off x="5849486" y="1511863"/>
            <a:ext cx="1800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24" name="Google Shape;324;p21"/>
          <p:cNvSpPr txBox="1">
            <a:spLocks noGrp="1"/>
          </p:cNvSpPr>
          <p:nvPr>
            <p:ph type="subTitle" idx="5"/>
          </p:nvPr>
        </p:nvSpPr>
        <p:spPr>
          <a:xfrm>
            <a:off x="2263912" y="3053875"/>
            <a:ext cx="1800000" cy="46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25" name="Google Shape;325;p21"/>
          <p:cNvSpPr txBox="1">
            <a:spLocks noGrp="1"/>
          </p:cNvSpPr>
          <p:nvPr>
            <p:ph type="subTitle" idx="6"/>
          </p:nvPr>
        </p:nvSpPr>
        <p:spPr>
          <a:xfrm>
            <a:off x="2263912" y="2740513"/>
            <a:ext cx="1800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26" name="Google Shape;326;p21"/>
          <p:cNvSpPr txBox="1">
            <a:spLocks noGrp="1"/>
          </p:cNvSpPr>
          <p:nvPr>
            <p:ph type="subTitle" idx="7"/>
          </p:nvPr>
        </p:nvSpPr>
        <p:spPr>
          <a:xfrm>
            <a:off x="5849486" y="3053875"/>
            <a:ext cx="1800000" cy="46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27" name="Google Shape;327;p21"/>
          <p:cNvSpPr txBox="1">
            <a:spLocks noGrp="1"/>
          </p:cNvSpPr>
          <p:nvPr>
            <p:ph type="subTitle" idx="8"/>
          </p:nvPr>
        </p:nvSpPr>
        <p:spPr>
          <a:xfrm>
            <a:off x="5849486" y="2740513"/>
            <a:ext cx="18000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cxnSp>
        <p:nvCxnSpPr>
          <p:cNvPr id="328" name="Google Shape;328;p21"/>
          <p:cNvCxnSpPr/>
          <p:nvPr/>
        </p:nvCxnSpPr>
        <p:spPr>
          <a:xfrm rot="10800000">
            <a:off x="758575" y="4686300"/>
            <a:ext cx="7629300" cy="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21"/>
          <p:cNvCxnSpPr/>
          <p:nvPr/>
        </p:nvCxnSpPr>
        <p:spPr>
          <a:xfrm>
            <a:off x="762000" y="1066800"/>
            <a:ext cx="0" cy="3619500"/>
          </a:xfrm>
          <a:prstGeom prst="straightConnector1">
            <a:avLst/>
          </a:prstGeom>
          <a:noFill/>
          <a:ln w="9525" cap="flat" cmpd="sng">
            <a:solidFill>
              <a:schemeClr val="dk2"/>
            </a:solidFill>
            <a:prstDash val="solid"/>
            <a:round/>
            <a:headEnd type="none" w="med" len="med"/>
            <a:tailEnd type="none" w="med" len="med"/>
          </a:ln>
        </p:spPr>
      </p:cxnSp>
      <p:cxnSp>
        <p:nvCxnSpPr>
          <p:cNvPr id="330" name="Google Shape;330;p21"/>
          <p:cNvCxnSpPr/>
          <p:nvPr/>
        </p:nvCxnSpPr>
        <p:spPr>
          <a:xfrm rot="10800000">
            <a:off x="758575" y="4106600"/>
            <a:ext cx="7629300" cy="0"/>
          </a:xfrm>
          <a:prstGeom prst="straightConnector1">
            <a:avLst/>
          </a:prstGeom>
          <a:noFill/>
          <a:ln w="9525" cap="flat" cmpd="sng">
            <a:solidFill>
              <a:schemeClr val="dk2"/>
            </a:solidFill>
            <a:prstDash val="solid"/>
            <a:round/>
            <a:headEnd type="none" w="med" len="med"/>
            <a:tailEnd type="none" w="med" len="med"/>
          </a:ln>
        </p:spPr>
      </p:cxnSp>
      <p:grpSp>
        <p:nvGrpSpPr>
          <p:cNvPr id="331" name="Google Shape;331;p21"/>
          <p:cNvGrpSpPr/>
          <p:nvPr/>
        </p:nvGrpSpPr>
        <p:grpSpPr>
          <a:xfrm>
            <a:off x="5706911" y="4208591"/>
            <a:ext cx="722398" cy="402726"/>
            <a:chOff x="7290164" y="3868919"/>
            <a:chExt cx="857243" cy="477900"/>
          </a:xfrm>
        </p:grpSpPr>
        <p:sp>
          <p:nvSpPr>
            <p:cNvPr id="332" name="Google Shape;332;p21"/>
            <p:cNvSpPr/>
            <p:nvPr/>
          </p:nvSpPr>
          <p:spPr>
            <a:xfrm rot="10800000">
              <a:off x="7290164" y="3978550"/>
              <a:ext cx="258600" cy="258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rot="-5400000">
              <a:off x="7592706" y="3792119"/>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1"/>
          <p:cNvGrpSpPr/>
          <p:nvPr/>
        </p:nvGrpSpPr>
        <p:grpSpPr>
          <a:xfrm>
            <a:off x="2714700" y="4181363"/>
            <a:ext cx="773175" cy="430180"/>
            <a:chOff x="3401812" y="3876563"/>
            <a:chExt cx="773175" cy="430180"/>
          </a:xfrm>
        </p:grpSpPr>
        <p:sp>
          <p:nvSpPr>
            <p:cNvPr id="335" name="Google Shape;335;p21"/>
            <p:cNvSpPr/>
            <p:nvPr/>
          </p:nvSpPr>
          <p:spPr>
            <a:xfrm rot="5400000">
              <a:off x="3459142" y="3819234"/>
              <a:ext cx="426751" cy="54141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1"/>
            <p:cNvGrpSpPr/>
            <p:nvPr/>
          </p:nvGrpSpPr>
          <p:grpSpPr>
            <a:xfrm>
              <a:off x="3626869" y="3979368"/>
              <a:ext cx="267364" cy="327375"/>
              <a:chOff x="940550" y="3371400"/>
              <a:chExt cx="299400" cy="366602"/>
            </a:xfrm>
          </p:grpSpPr>
          <p:sp>
            <p:nvSpPr>
              <p:cNvPr id="337" name="Google Shape;337;p21"/>
              <p:cNvSpPr/>
              <p:nvPr/>
            </p:nvSpPr>
            <p:spPr>
              <a:xfrm>
                <a:off x="965313" y="3371400"/>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338" name="Google Shape;338;p21"/>
              <p:cNvSpPr/>
              <p:nvPr/>
            </p:nvSpPr>
            <p:spPr>
              <a:xfrm>
                <a:off x="1054125" y="347464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339" name="Google Shape;339;p21"/>
              <p:cNvSpPr/>
              <p:nvPr/>
            </p:nvSpPr>
            <p:spPr>
              <a:xfrm>
                <a:off x="940550" y="360462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340" name="Google Shape;340;p21"/>
            <p:cNvSpPr/>
            <p:nvPr/>
          </p:nvSpPr>
          <p:spPr>
            <a:xfrm rot="5400000">
              <a:off x="3923929" y="3949541"/>
              <a:ext cx="221323" cy="280794"/>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1"/>
          <p:cNvGrpSpPr/>
          <p:nvPr/>
        </p:nvGrpSpPr>
        <p:grpSpPr>
          <a:xfrm>
            <a:off x="3747138" y="4290338"/>
            <a:ext cx="1619175" cy="212166"/>
            <a:chOff x="2131925" y="761088"/>
            <a:chExt cx="1619175" cy="333700"/>
          </a:xfrm>
        </p:grpSpPr>
        <p:sp>
          <p:nvSpPr>
            <p:cNvPr id="342" name="Google Shape;342;p21"/>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
  <p:cSld name="CUSTOM_2_1_1">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1850250" y="676650"/>
            <a:ext cx="54435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6" name="Google Shape;346;p22"/>
          <p:cNvSpPr txBox="1">
            <a:spLocks noGrp="1"/>
          </p:cNvSpPr>
          <p:nvPr>
            <p:ph type="subTitle" idx="1"/>
          </p:nvPr>
        </p:nvSpPr>
        <p:spPr>
          <a:xfrm>
            <a:off x="1301574" y="2377338"/>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47" name="Google Shape;347;p22"/>
          <p:cNvSpPr txBox="1">
            <a:spLocks noGrp="1"/>
          </p:cNvSpPr>
          <p:nvPr>
            <p:ph type="subTitle" idx="2"/>
          </p:nvPr>
        </p:nvSpPr>
        <p:spPr>
          <a:xfrm>
            <a:off x="1301574" y="2063975"/>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48" name="Google Shape;348;p22"/>
          <p:cNvSpPr txBox="1">
            <a:spLocks noGrp="1"/>
          </p:cNvSpPr>
          <p:nvPr>
            <p:ph type="subTitle" idx="3"/>
          </p:nvPr>
        </p:nvSpPr>
        <p:spPr>
          <a:xfrm>
            <a:off x="3671999" y="2377338"/>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49" name="Google Shape;349;p22"/>
          <p:cNvSpPr txBox="1">
            <a:spLocks noGrp="1"/>
          </p:cNvSpPr>
          <p:nvPr>
            <p:ph type="subTitle" idx="4"/>
          </p:nvPr>
        </p:nvSpPr>
        <p:spPr>
          <a:xfrm>
            <a:off x="3671999" y="2063975"/>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50" name="Google Shape;350;p22"/>
          <p:cNvSpPr txBox="1">
            <a:spLocks noGrp="1"/>
          </p:cNvSpPr>
          <p:nvPr>
            <p:ph type="subTitle" idx="5"/>
          </p:nvPr>
        </p:nvSpPr>
        <p:spPr>
          <a:xfrm>
            <a:off x="6042424" y="2377338"/>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51" name="Google Shape;351;p22"/>
          <p:cNvSpPr txBox="1">
            <a:spLocks noGrp="1"/>
          </p:cNvSpPr>
          <p:nvPr>
            <p:ph type="subTitle" idx="6"/>
          </p:nvPr>
        </p:nvSpPr>
        <p:spPr>
          <a:xfrm>
            <a:off x="6042424" y="2063975"/>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52" name="Google Shape;352;p22"/>
          <p:cNvSpPr txBox="1">
            <a:spLocks noGrp="1"/>
          </p:cNvSpPr>
          <p:nvPr>
            <p:ph type="subTitle" idx="7"/>
          </p:nvPr>
        </p:nvSpPr>
        <p:spPr>
          <a:xfrm>
            <a:off x="1301574" y="3974763"/>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53" name="Google Shape;353;p22"/>
          <p:cNvSpPr txBox="1">
            <a:spLocks noGrp="1"/>
          </p:cNvSpPr>
          <p:nvPr>
            <p:ph type="subTitle" idx="8"/>
          </p:nvPr>
        </p:nvSpPr>
        <p:spPr>
          <a:xfrm>
            <a:off x="1301574" y="3661400"/>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54" name="Google Shape;354;p22"/>
          <p:cNvSpPr txBox="1">
            <a:spLocks noGrp="1"/>
          </p:cNvSpPr>
          <p:nvPr>
            <p:ph type="subTitle" idx="9"/>
          </p:nvPr>
        </p:nvSpPr>
        <p:spPr>
          <a:xfrm>
            <a:off x="3671999" y="3974763"/>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55" name="Google Shape;355;p22"/>
          <p:cNvSpPr txBox="1">
            <a:spLocks noGrp="1"/>
          </p:cNvSpPr>
          <p:nvPr>
            <p:ph type="subTitle" idx="13"/>
          </p:nvPr>
        </p:nvSpPr>
        <p:spPr>
          <a:xfrm>
            <a:off x="3671999" y="3661400"/>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356" name="Google Shape;356;p22"/>
          <p:cNvSpPr txBox="1">
            <a:spLocks noGrp="1"/>
          </p:cNvSpPr>
          <p:nvPr>
            <p:ph type="subTitle" idx="14"/>
          </p:nvPr>
        </p:nvSpPr>
        <p:spPr>
          <a:xfrm>
            <a:off x="6042424" y="3974763"/>
            <a:ext cx="1800000" cy="46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57" name="Google Shape;357;p22"/>
          <p:cNvSpPr txBox="1">
            <a:spLocks noGrp="1"/>
          </p:cNvSpPr>
          <p:nvPr>
            <p:ph type="subTitle" idx="15"/>
          </p:nvPr>
        </p:nvSpPr>
        <p:spPr>
          <a:xfrm>
            <a:off x="6042424" y="3661400"/>
            <a:ext cx="1800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cxnSp>
        <p:nvCxnSpPr>
          <p:cNvPr id="358" name="Google Shape;358;p22"/>
          <p:cNvCxnSpPr/>
          <p:nvPr/>
        </p:nvCxnSpPr>
        <p:spPr>
          <a:xfrm>
            <a:off x="382800" y="1468000"/>
            <a:ext cx="0" cy="32763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22"/>
          <p:cNvCxnSpPr/>
          <p:nvPr/>
        </p:nvCxnSpPr>
        <p:spPr>
          <a:xfrm rot="10800000">
            <a:off x="384483" y="4742666"/>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22"/>
          <p:cNvCxnSpPr/>
          <p:nvPr/>
        </p:nvCxnSpPr>
        <p:spPr>
          <a:xfrm>
            <a:off x="8758800" y="1468000"/>
            <a:ext cx="0" cy="3277200"/>
          </a:xfrm>
          <a:prstGeom prst="straightConnector1">
            <a:avLst/>
          </a:prstGeom>
          <a:noFill/>
          <a:ln w="9525" cap="flat" cmpd="sng">
            <a:solidFill>
              <a:schemeClr val="dk2"/>
            </a:solidFill>
            <a:prstDash val="solid"/>
            <a:round/>
            <a:headEnd type="none" w="med" len="med"/>
            <a:tailEnd type="none" w="med" len="med"/>
          </a:ln>
        </p:spPr>
      </p:cxnSp>
      <p:grpSp>
        <p:nvGrpSpPr>
          <p:cNvPr id="361" name="Google Shape;361;p22"/>
          <p:cNvGrpSpPr/>
          <p:nvPr/>
        </p:nvGrpSpPr>
        <p:grpSpPr>
          <a:xfrm>
            <a:off x="1679351" y="838221"/>
            <a:ext cx="237980" cy="225561"/>
            <a:chOff x="2200276" y="4269009"/>
            <a:chExt cx="237980" cy="225561"/>
          </a:xfrm>
        </p:grpSpPr>
        <p:sp>
          <p:nvSpPr>
            <p:cNvPr id="362" name="Google Shape;362;p22"/>
            <p:cNvSpPr/>
            <p:nvPr/>
          </p:nvSpPr>
          <p:spPr>
            <a:xfrm>
              <a:off x="2200276" y="4292070"/>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363" name="Google Shape;363;p22"/>
            <p:cNvSpPr/>
            <p:nvPr/>
          </p:nvSpPr>
          <p:spPr>
            <a:xfrm>
              <a:off x="2228256" y="4269009"/>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grpSp>
        <p:nvGrpSpPr>
          <p:cNvPr id="364" name="Google Shape;364;p22"/>
          <p:cNvGrpSpPr/>
          <p:nvPr/>
        </p:nvGrpSpPr>
        <p:grpSpPr>
          <a:xfrm>
            <a:off x="390066" y="845365"/>
            <a:ext cx="1084490" cy="211305"/>
            <a:chOff x="7136500" y="671445"/>
            <a:chExt cx="1262502" cy="211305"/>
          </a:xfrm>
        </p:grpSpPr>
        <p:sp>
          <p:nvSpPr>
            <p:cNvPr id="365" name="Google Shape;365;p22"/>
            <p:cNvSpPr/>
            <p:nvPr/>
          </p:nvSpPr>
          <p:spPr>
            <a:xfrm>
              <a:off x="7136500" y="6985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7181902" y="6714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2"/>
          <p:cNvSpPr/>
          <p:nvPr/>
        </p:nvSpPr>
        <p:spPr>
          <a:xfrm rot="-1661240">
            <a:off x="8211290" y="2782680"/>
            <a:ext cx="900682" cy="1468865"/>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2"/>
          <p:cNvGrpSpPr/>
          <p:nvPr/>
        </p:nvGrpSpPr>
        <p:grpSpPr>
          <a:xfrm>
            <a:off x="7226674" y="845365"/>
            <a:ext cx="1084490" cy="211305"/>
            <a:chOff x="7136500" y="671445"/>
            <a:chExt cx="1262502" cy="211305"/>
          </a:xfrm>
        </p:grpSpPr>
        <p:sp>
          <p:nvSpPr>
            <p:cNvPr id="369" name="Google Shape;369;p22"/>
            <p:cNvSpPr/>
            <p:nvPr/>
          </p:nvSpPr>
          <p:spPr>
            <a:xfrm>
              <a:off x="7136500" y="6985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7181902" y="6714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22"/>
          <p:cNvGrpSpPr/>
          <p:nvPr/>
        </p:nvGrpSpPr>
        <p:grpSpPr>
          <a:xfrm>
            <a:off x="8515901" y="838221"/>
            <a:ext cx="237980" cy="225561"/>
            <a:chOff x="2200276" y="4269009"/>
            <a:chExt cx="237980" cy="225561"/>
          </a:xfrm>
        </p:grpSpPr>
        <p:sp>
          <p:nvSpPr>
            <p:cNvPr id="372" name="Google Shape;372;p22"/>
            <p:cNvSpPr/>
            <p:nvPr/>
          </p:nvSpPr>
          <p:spPr>
            <a:xfrm>
              <a:off x="2200276" y="4292070"/>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373" name="Google Shape;373;p22"/>
            <p:cNvSpPr/>
            <p:nvPr/>
          </p:nvSpPr>
          <p:spPr>
            <a:xfrm>
              <a:off x="2228256" y="4269009"/>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374"/>
        <p:cNvGrpSpPr/>
        <p:nvPr/>
      </p:nvGrpSpPr>
      <p:grpSpPr>
        <a:xfrm>
          <a:off x="0" y="0"/>
          <a:ext cx="0" cy="0"/>
          <a:chOff x="0" y="0"/>
          <a:chExt cx="0" cy="0"/>
        </a:xfrm>
      </p:grpSpPr>
      <p:sp>
        <p:nvSpPr>
          <p:cNvPr id="375" name="Google Shape;375;p23"/>
          <p:cNvSpPr txBox="1">
            <a:spLocks noGrp="1"/>
          </p:cNvSpPr>
          <p:nvPr>
            <p:ph type="subTitle" idx="1"/>
          </p:nvPr>
        </p:nvSpPr>
        <p:spPr>
          <a:xfrm>
            <a:off x="5085150" y="2789550"/>
            <a:ext cx="2737500" cy="49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76" name="Google Shape;376;p23"/>
          <p:cNvSpPr txBox="1">
            <a:spLocks noGrp="1"/>
          </p:cNvSpPr>
          <p:nvPr>
            <p:ph type="subTitle" idx="2"/>
          </p:nvPr>
        </p:nvSpPr>
        <p:spPr>
          <a:xfrm>
            <a:off x="1335000" y="2789550"/>
            <a:ext cx="2737500" cy="49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4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cxnSp>
        <p:nvCxnSpPr>
          <p:cNvPr id="377" name="Google Shape;377;p23"/>
          <p:cNvCxnSpPr/>
          <p:nvPr/>
        </p:nvCxnSpPr>
        <p:spPr>
          <a:xfrm>
            <a:off x="762000" y="1056425"/>
            <a:ext cx="4307400" cy="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23"/>
          <p:cNvCxnSpPr/>
          <p:nvPr/>
        </p:nvCxnSpPr>
        <p:spPr>
          <a:xfrm>
            <a:off x="8382000" y="1058275"/>
            <a:ext cx="0" cy="3031200"/>
          </a:xfrm>
          <a:prstGeom prst="straightConnector1">
            <a:avLst/>
          </a:prstGeom>
          <a:noFill/>
          <a:ln w="9525" cap="flat" cmpd="sng">
            <a:solidFill>
              <a:schemeClr val="dk2"/>
            </a:solidFill>
            <a:prstDash val="solid"/>
            <a:round/>
            <a:headEnd type="none" w="med" len="med"/>
            <a:tailEnd type="none" w="med" len="med"/>
          </a:ln>
        </p:spPr>
      </p:cxnSp>
      <p:grpSp>
        <p:nvGrpSpPr>
          <p:cNvPr id="379" name="Google Shape;379;p23"/>
          <p:cNvGrpSpPr/>
          <p:nvPr/>
        </p:nvGrpSpPr>
        <p:grpSpPr>
          <a:xfrm>
            <a:off x="5392032" y="950388"/>
            <a:ext cx="2123548" cy="212166"/>
            <a:chOff x="2131925" y="761088"/>
            <a:chExt cx="1619175" cy="333700"/>
          </a:xfrm>
        </p:grpSpPr>
        <p:sp>
          <p:nvSpPr>
            <p:cNvPr id="380" name="Google Shape;380;p23"/>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3"/>
          <p:cNvGrpSpPr/>
          <p:nvPr/>
        </p:nvGrpSpPr>
        <p:grpSpPr>
          <a:xfrm>
            <a:off x="1641982" y="3980988"/>
            <a:ext cx="2123548" cy="212166"/>
            <a:chOff x="2131925" y="761088"/>
            <a:chExt cx="1619175" cy="333700"/>
          </a:xfrm>
        </p:grpSpPr>
        <p:sp>
          <p:nvSpPr>
            <p:cNvPr id="383" name="Google Shape;383;p23"/>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5" name="Google Shape;385;p23"/>
          <p:cNvCxnSpPr/>
          <p:nvPr/>
        </p:nvCxnSpPr>
        <p:spPr>
          <a:xfrm>
            <a:off x="7838200" y="1056425"/>
            <a:ext cx="547800" cy="0"/>
          </a:xfrm>
          <a:prstGeom prst="straightConnector1">
            <a:avLst/>
          </a:prstGeom>
          <a:noFill/>
          <a:ln w="9525" cap="flat" cmpd="sng">
            <a:solidFill>
              <a:schemeClr val="dk2"/>
            </a:solidFill>
            <a:prstDash val="solid"/>
            <a:round/>
            <a:headEnd type="none" w="med" len="med"/>
            <a:tailEnd type="none" w="med" len="med"/>
          </a:ln>
        </p:spPr>
      </p:cxnSp>
      <p:sp>
        <p:nvSpPr>
          <p:cNvPr id="386" name="Google Shape;386;p23"/>
          <p:cNvSpPr/>
          <p:nvPr/>
        </p:nvSpPr>
        <p:spPr>
          <a:xfrm rot="763823">
            <a:off x="526735" y="259706"/>
            <a:ext cx="3155619" cy="1122243"/>
          </a:xfrm>
          <a:custGeom>
            <a:avLst/>
            <a:gdLst/>
            <a:ahLst/>
            <a:cxnLst/>
            <a:rect l="l" t="t" r="r" b="b"/>
            <a:pathLst>
              <a:path w="100598" h="35776" extrusionOk="0">
                <a:moveTo>
                  <a:pt x="47947" y="0"/>
                </a:moveTo>
                <a:cubicBezTo>
                  <a:pt x="47259" y="0"/>
                  <a:pt x="46570" y="39"/>
                  <a:pt x="45881" y="116"/>
                </a:cubicBezTo>
                <a:cubicBezTo>
                  <a:pt x="40797" y="694"/>
                  <a:pt x="36519" y="3464"/>
                  <a:pt x="34451" y="7514"/>
                </a:cubicBezTo>
                <a:cubicBezTo>
                  <a:pt x="33364" y="9530"/>
                  <a:pt x="32908" y="11809"/>
                  <a:pt x="33118" y="14071"/>
                </a:cubicBezTo>
                <a:cubicBezTo>
                  <a:pt x="33381" y="16490"/>
                  <a:pt x="34433" y="18647"/>
                  <a:pt x="35450" y="20452"/>
                </a:cubicBezTo>
                <a:cubicBezTo>
                  <a:pt x="35713" y="20908"/>
                  <a:pt x="35976" y="21364"/>
                  <a:pt x="36239" y="21802"/>
                </a:cubicBezTo>
                <a:cubicBezTo>
                  <a:pt x="37080" y="23240"/>
                  <a:pt x="37957" y="24713"/>
                  <a:pt x="38483" y="26291"/>
                </a:cubicBezTo>
                <a:cubicBezTo>
                  <a:pt x="38869" y="27465"/>
                  <a:pt x="39570" y="30393"/>
                  <a:pt x="37641" y="32041"/>
                </a:cubicBezTo>
                <a:cubicBezTo>
                  <a:pt x="36407" y="33091"/>
                  <a:pt x="34731" y="33344"/>
                  <a:pt x="33400" y="33344"/>
                </a:cubicBezTo>
                <a:cubicBezTo>
                  <a:pt x="32709" y="33344"/>
                  <a:pt x="32111" y="33276"/>
                  <a:pt x="31716" y="33216"/>
                </a:cubicBezTo>
                <a:cubicBezTo>
                  <a:pt x="29577" y="32900"/>
                  <a:pt x="27368" y="31971"/>
                  <a:pt x="25176" y="30463"/>
                </a:cubicBezTo>
                <a:cubicBezTo>
                  <a:pt x="22336" y="28482"/>
                  <a:pt x="20057" y="25817"/>
                  <a:pt x="17848" y="23223"/>
                </a:cubicBezTo>
                <a:cubicBezTo>
                  <a:pt x="16796" y="21995"/>
                  <a:pt x="15727" y="20715"/>
                  <a:pt x="14587" y="19523"/>
                </a:cubicBezTo>
                <a:cubicBezTo>
                  <a:pt x="12781" y="17630"/>
                  <a:pt x="10783" y="15772"/>
                  <a:pt x="8276" y="14807"/>
                </a:cubicBezTo>
                <a:cubicBezTo>
                  <a:pt x="7389" y="14467"/>
                  <a:pt x="6480" y="14301"/>
                  <a:pt x="5595" y="14301"/>
                </a:cubicBezTo>
                <a:cubicBezTo>
                  <a:pt x="4064" y="14301"/>
                  <a:pt x="2607" y="14799"/>
                  <a:pt x="1473" y="15754"/>
                </a:cubicBezTo>
                <a:cubicBezTo>
                  <a:pt x="649" y="16473"/>
                  <a:pt x="141" y="17472"/>
                  <a:pt x="18" y="18559"/>
                </a:cubicBezTo>
                <a:cubicBezTo>
                  <a:pt x="1" y="18857"/>
                  <a:pt x="88" y="19138"/>
                  <a:pt x="299" y="19348"/>
                </a:cubicBezTo>
                <a:cubicBezTo>
                  <a:pt x="527" y="19629"/>
                  <a:pt x="860" y="19786"/>
                  <a:pt x="1228" y="19786"/>
                </a:cubicBezTo>
                <a:cubicBezTo>
                  <a:pt x="1877" y="19786"/>
                  <a:pt x="2350" y="19330"/>
                  <a:pt x="2438" y="18612"/>
                </a:cubicBezTo>
                <a:cubicBezTo>
                  <a:pt x="2508" y="17963"/>
                  <a:pt x="3174" y="17402"/>
                  <a:pt x="3770" y="17104"/>
                </a:cubicBezTo>
                <a:cubicBezTo>
                  <a:pt x="4326" y="16826"/>
                  <a:pt x="4940" y="16681"/>
                  <a:pt x="5560" y="16681"/>
                </a:cubicBezTo>
                <a:cubicBezTo>
                  <a:pt x="5840" y="16681"/>
                  <a:pt x="6122" y="16711"/>
                  <a:pt x="6400" y="16771"/>
                </a:cubicBezTo>
                <a:cubicBezTo>
                  <a:pt x="8766" y="17244"/>
                  <a:pt x="10660" y="18997"/>
                  <a:pt x="12273" y="20593"/>
                </a:cubicBezTo>
                <a:cubicBezTo>
                  <a:pt x="13640" y="21960"/>
                  <a:pt x="14920" y="23468"/>
                  <a:pt x="16165" y="24923"/>
                </a:cubicBezTo>
                <a:cubicBezTo>
                  <a:pt x="18234" y="27325"/>
                  <a:pt x="20355" y="29814"/>
                  <a:pt x="22950" y="31796"/>
                </a:cubicBezTo>
                <a:cubicBezTo>
                  <a:pt x="26333" y="34390"/>
                  <a:pt x="30015" y="35775"/>
                  <a:pt x="33311" y="35775"/>
                </a:cubicBezTo>
                <a:cubicBezTo>
                  <a:pt x="34503" y="35775"/>
                  <a:pt x="35695" y="35582"/>
                  <a:pt x="36817" y="35197"/>
                </a:cubicBezTo>
                <a:cubicBezTo>
                  <a:pt x="38132" y="34723"/>
                  <a:pt x="39149" y="34075"/>
                  <a:pt x="39850" y="33251"/>
                </a:cubicBezTo>
                <a:cubicBezTo>
                  <a:pt x="40692" y="32216"/>
                  <a:pt x="41218" y="30972"/>
                  <a:pt x="41323" y="29657"/>
                </a:cubicBezTo>
                <a:cubicBezTo>
                  <a:pt x="41586" y="27097"/>
                  <a:pt x="40499" y="24608"/>
                  <a:pt x="39675" y="22995"/>
                </a:cubicBezTo>
                <a:cubicBezTo>
                  <a:pt x="39272" y="22206"/>
                  <a:pt x="38798" y="21417"/>
                  <a:pt x="38360" y="20645"/>
                </a:cubicBezTo>
                <a:cubicBezTo>
                  <a:pt x="36695" y="17805"/>
                  <a:pt x="34976" y="14842"/>
                  <a:pt x="35608" y="11441"/>
                </a:cubicBezTo>
                <a:cubicBezTo>
                  <a:pt x="36361" y="7409"/>
                  <a:pt x="39640" y="4060"/>
                  <a:pt x="43935" y="2903"/>
                </a:cubicBezTo>
                <a:cubicBezTo>
                  <a:pt x="45182" y="2567"/>
                  <a:pt x="46469" y="2401"/>
                  <a:pt x="47767" y="2401"/>
                </a:cubicBezTo>
                <a:cubicBezTo>
                  <a:pt x="50998" y="2401"/>
                  <a:pt x="54303" y="3424"/>
                  <a:pt x="57242" y="5375"/>
                </a:cubicBezTo>
                <a:cubicBezTo>
                  <a:pt x="59258" y="6725"/>
                  <a:pt x="61099" y="8408"/>
                  <a:pt x="62852" y="10039"/>
                </a:cubicBezTo>
                <a:lnTo>
                  <a:pt x="62922" y="10109"/>
                </a:lnTo>
                <a:cubicBezTo>
                  <a:pt x="65043" y="12072"/>
                  <a:pt x="66849" y="13685"/>
                  <a:pt x="68743" y="15211"/>
                </a:cubicBezTo>
                <a:cubicBezTo>
                  <a:pt x="73494" y="19050"/>
                  <a:pt x="77701" y="21469"/>
                  <a:pt x="81997" y="22854"/>
                </a:cubicBezTo>
                <a:cubicBezTo>
                  <a:pt x="84765" y="23733"/>
                  <a:pt x="87565" y="24174"/>
                  <a:pt x="90241" y="24174"/>
                </a:cubicBezTo>
                <a:cubicBezTo>
                  <a:pt x="92530" y="24174"/>
                  <a:pt x="94728" y="23852"/>
                  <a:pt x="96741" y="23205"/>
                </a:cubicBezTo>
                <a:cubicBezTo>
                  <a:pt x="97863" y="22837"/>
                  <a:pt x="98967" y="22363"/>
                  <a:pt x="100002" y="21785"/>
                </a:cubicBezTo>
                <a:cubicBezTo>
                  <a:pt x="100370" y="21592"/>
                  <a:pt x="100598" y="21224"/>
                  <a:pt x="100598" y="20821"/>
                </a:cubicBezTo>
                <a:cubicBezTo>
                  <a:pt x="100598" y="20365"/>
                  <a:pt x="100352" y="19944"/>
                  <a:pt x="99949" y="19699"/>
                </a:cubicBezTo>
                <a:cubicBezTo>
                  <a:pt x="99765" y="19593"/>
                  <a:pt x="99563" y="19541"/>
                  <a:pt x="99362" y="19541"/>
                </a:cubicBezTo>
                <a:cubicBezTo>
                  <a:pt x="99160" y="19541"/>
                  <a:pt x="98959" y="19593"/>
                  <a:pt x="98775" y="19699"/>
                </a:cubicBezTo>
                <a:cubicBezTo>
                  <a:pt x="96327" y="21071"/>
                  <a:pt x="93386" y="21772"/>
                  <a:pt x="90211" y="21772"/>
                </a:cubicBezTo>
                <a:cubicBezTo>
                  <a:pt x="88520" y="21772"/>
                  <a:pt x="86762" y="21573"/>
                  <a:pt x="84977" y="21171"/>
                </a:cubicBezTo>
                <a:cubicBezTo>
                  <a:pt x="80647" y="20207"/>
                  <a:pt x="76299" y="18016"/>
                  <a:pt x="71653" y="14492"/>
                </a:cubicBezTo>
                <a:cubicBezTo>
                  <a:pt x="69532" y="12861"/>
                  <a:pt x="67515" y="11073"/>
                  <a:pt x="65832" y="9530"/>
                </a:cubicBezTo>
                <a:lnTo>
                  <a:pt x="64780" y="8566"/>
                </a:lnTo>
                <a:cubicBezTo>
                  <a:pt x="63290" y="7199"/>
                  <a:pt x="61747" y="5778"/>
                  <a:pt x="60099" y="4516"/>
                </a:cubicBezTo>
                <a:cubicBezTo>
                  <a:pt x="57803" y="2728"/>
                  <a:pt x="55576" y="1518"/>
                  <a:pt x="53315" y="817"/>
                </a:cubicBezTo>
                <a:cubicBezTo>
                  <a:pt x="51572" y="270"/>
                  <a:pt x="49765" y="0"/>
                  <a:pt x="47947"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 name="Google Shape;387;p23"/>
          <p:cNvCxnSpPr/>
          <p:nvPr/>
        </p:nvCxnSpPr>
        <p:spPr>
          <a:xfrm rot="10800000">
            <a:off x="762825" y="4087075"/>
            <a:ext cx="549600" cy="0"/>
          </a:xfrm>
          <a:prstGeom prst="straightConnector1">
            <a:avLst/>
          </a:prstGeom>
          <a:noFill/>
          <a:ln w="9525" cap="flat" cmpd="sng">
            <a:solidFill>
              <a:schemeClr val="dk2"/>
            </a:solidFill>
            <a:prstDash val="solid"/>
            <a:round/>
            <a:headEnd type="none" w="med" len="med"/>
            <a:tailEnd type="none" w="med" len="med"/>
          </a:ln>
        </p:spPr>
      </p:cxnSp>
      <p:cxnSp>
        <p:nvCxnSpPr>
          <p:cNvPr id="388" name="Google Shape;388;p23"/>
          <p:cNvCxnSpPr/>
          <p:nvPr/>
        </p:nvCxnSpPr>
        <p:spPr>
          <a:xfrm rot="10800000">
            <a:off x="4095025" y="4087075"/>
            <a:ext cx="4293300" cy="0"/>
          </a:xfrm>
          <a:prstGeom prst="straightConnector1">
            <a:avLst/>
          </a:prstGeom>
          <a:noFill/>
          <a:ln w="9525" cap="flat" cmpd="sng">
            <a:solidFill>
              <a:schemeClr val="dk2"/>
            </a:solidFill>
            <a:prstDash val="solid"/>
            <a:round/>
            <a:headEnd type="none" w="med" len="med"/>
            <a:tailEnd type="none" w="med" len="med"/>
          </a:ln>
        </p:spPr>
      </p:cxnSp>
      <p:sp>
        <p:nvSpPr>
          <p:cNvPr id="389" name="Google Shape;389;p23"/>
          <p:cNvSpPr/>
          <p:nvPr/>
        </p:nvSpPr>
        <p:spPr>
          <a:xfrm rot="1083164">
            <a:off x="7430054" y="3509457"/>
            <a:ext cx="821994" cy="1340537"/>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90"/>
        <p:cNvGrpSpPr/>
        <p:nvPr/>
      </p:nvGrpSpPr>
      <p:grpSpPr>
        <a:xfrm>
          <a:off x="0" y="0"/>
          <a:ext cx="0" cy="0"/>
          <a:chOff x="0" y="0"/>
          <a:chExt cx="0" cy="0"/>
        </a:xfrm>
      </p:grpSpPr>
      <p:sp>
        <p:nvSpPr>
          <p:cNvPr id="391" name="Google Shape;391;p24"/>
          <p:cNvSpPr/>
          <p:nvPr/>
        </p:nvSpPr>
        <p:spPr>
          <a:xfrm rot="10800000">
            <a:off x="7913206" y="2068872"/>
            <a:ext cx="251400" cy="2514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rot="10800000">
            <a:off x="7857495" y="1636577"/>
            <a:ext cx="362822" cy="479372"/>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24"/>
          <p:cNvCxnSpPr/>
          <p:nvPr/>
        </p:nvCxnSpPr>
        <p:spPr>
          <a:xfrm>
            <a:off x="8376950" y="1083942"/>
            <a:ext cx="0" cy="2975700"/>
          </a:xfrm>
          <a:prstGeom prst="straightConnector1">
            <a:avLst/>
          </a:prstGeom>
          <a:noFill/>
          <a:ln w="9525" cap="flat" cmpd="sng">
            <a:solidFill>
              <a:schemeClr val="dk2"/>
            </a:solidFill>
            <a:prstDash val="solid"/>
            <a:round/>
            <a:headEnd type="none" w="med" len="med"/>
            <a:tailEnd type="none" w="med" len="med"/>
          </a:ln>
        </p:spPr>
      </p:cxnSp>
      <p:cxnSp>
        <p:nvCxnSpPr>
          <p:cNvPr id="394" name="Google Shape;394;p24"/>
          <p:cNvCxnSpPr/>
          <p:nvPr/>
        </p:nvCxnSpPr>
        <p:spPr>
          <a:xfrm rot="10800000">
            <a:off x="764475" y="1082700"/>
            <a:ext cx="7613400" cy="0"/>
          </a:xfrm>
          <a:prstGeom prst="straightConnector1">
            <a:avLst/>
          </a:prstGeom>
          <a:noFill/>
          <a:ln w="9525" cap="flat" cmpd="sng">
            <a:solidFill>
              <a:schemeClr val="dk2"/>
            </a:solidFill>
            <a:prstDash val="solid"/>
            <a:round/>
            <a:headEnd type="none" w="med" len="med"/>
            <a:tailEnd type="none" w="med" len="med"/>
          </a:ln>
        </p:spPr>
      </p:cxnSp>
      <p:cxnSp>
        <p:nvCxnSpPr>
          <p:cNvPr id="395" name="Google Shape;395;p24"/>
          <p:cNvCxnSpPr/>
          <p:nvPr/>
        </p:nvCxnSpPr>
        <p:spPr>
          <a:xfrm rot="10800000">
            <a:off x="764250" y="4060700"/>
            <a:ext cx="7615500" cy="0"/>
          </a:xfrm>
          <a:prstGeom prst="straightConnector1">
            <a:avLst/>
          </a:prstGeom>
          <a:noFill/>
          <a:ln w="9525" cap="flat" cmpd="sng">
            <a:solidFill>
              <a:schemeClr val="dk2"/>
            </a:solidFill>
            <a:prstDash val="solid"/>
            <a:round/>
            <a:headEnd type="none" w="med" len="med"/>
            <a:tailEnd type="none" w="med" len="med"/>
          </a:ln>
        </p:spPr>
      </p:cxnSp>
      <p:sp>
        <p:nvSpPr>
          <p:cNvPr id="396" name="Google Shape;396;p24"/>
          <p:cNvSpPr/>
          <p:nvPr/>
        </p:nvSpPr>
        <p:spPr>
          <a:xfrm rot="10800000">
            <a:off x="7857500" y="2903775"/>
            <a:ext cx="362825" cy="641025"/>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4"/>
          <p:cNvGrpSpPr/>
          <p:nvPr/>
        </p:nvGrpSpPr>
        <p:grpSpPr>
          <a:xfrm>
            <a:off x="7813575" y="1598600"/>
            <a:ext cx="351025" cy="392200"/>
            <a:chOff x="7813575" y="1579625"/>
            <a:chExt cx="351025" cy="392200"/>
          </a:xfrm>
        </p:grpSpPr>
        <p:sp>
          <p:nvSpPr>
            <p:cNvPr id="398" name="Google Shape;398;p24"/>
            <p:cNvSpPr/>
            <p:nvPr/>
          </p:nvSpPr>
          <p:spPr>
            <a:xfrm>
              <a:off x="7813575" y="157962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399" name="Google Shape;399;p24"/>
            <p:cNvSpPr/>
            <p:nvPr/>
          </p:nvSpPr>
          <p:spPr>
            <a:xfrm>
              <a:off x="7834225" y="181835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400" name="Google Shape;400;p24"/>
            <p:cNvSpPr/>
            <p:nvPr/>
          </p:nvSpPr>
          <p:spPr>
            <a:xfrm>
              <a:off x="8020075" y="173845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cxnSp>
        <p:nvCxnSpPr>
          <p:cNvPr id="401" name="Google Shape;401;p24"/>
          <p:cNvCxnSpPr/>
          <p:nvPr/>
        </p:nvCxnSpPr>
        <p:spPr>
          <a:xfrm>
            <a:off x="7690775" y="1085184"/>
            <a:ext cx="0" cy="2975700"/>
          </a:xfrm>
          <a:prstGeom prst="straightConnector1">
            <a:avLst/>
          </a:prstGeom>
          <a:noFill/>
          <a:ln w="9525" cap="flat" cmpd="sng">
            <a:solidFill>
              <a:schemeClr val="dk2"/>
            </a:solidFill>
            <a:prstDash val="solid"/>
            <a:round/>
            <a:headEnd type="none" w="med" len="med"/>
            <a:tailEnd type="none" w="med" len="med"/>
          </a:ln>
        </p:spPr>
      </p:cxnSp>
      <p:sp>
        <p:nvSpPr>
          <p:cNvPr id="402" name="Google Shape;402;p24"/>
          <p:cNvSpPr/>
          <p:nvPr/>
        </p:nvSpPr>
        <p:spPr>
          <a:xfrm>
            <a:off x="6721789" y="681914"/>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403" name="Google Shape;403;p24"/>
          <p:cNvSpPr/>
          <p:nvPr/>
        </p:nvSpPr>
        <p:spPr>
          <a:xfrm>
            <a:off x="6749768" y="658853"/>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nvGrpSpPr>
          <p:cNvPr id="404" name="Google Shape;404;p24"/>
          <p:cNvGrpSpPr/>
          <p:nvPr/>
        </p:nvGrpSpPr>
        <p:grpSpPr>
          <a:xfrm>
            <a:off x="7117263" y="671445"/>
            <a:ext cx="1262502" cy="211305"/>
            <a:chOff x="7136500" y="671445"/>
            <a:chExt cx="1262502" cy="211305"/>
          </a:xfrm>
        </p:grpSpPr>
        <p:sp>
          <p:nvSpPr>
            <p:cNvPr id="405" name="Google Shape;405;p24"/>
            <p:cNvSpPr/>
            <p:nvPr/>
          </p:nvSpPr>
          <p:spPr>
            <a:xfrm>
              <a:off x="7136500" y="6985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7181902" y="6714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p:nvPr/>
        </p:nvSpPr>
        <p:spPr>
          <a:xfrm>
            <a:off x="764238" y="4308705"/>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802463" y="4281601"/>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2181039" y="4292070"/>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410" name="Google Shape;410;p24"/>
          <p:cNvSpPr/>
          <p:nvPr/>
        </p:nvSpPr>
        <p:spPr>
          <a:xfrm>
            <a:off x="2209018" y="4269009"/>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411" name="Google Shape;411;p24"/>
          <p:cNvSpPr/>
          <p:nvPr/>
        </p:nvSpPr>
        <p:spPr>
          <a:xfrm>
            <a:off x="2576513" y="4308705"/>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2621915" y="4281601"/>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txBox="1">
            <a:spLocks noGrp="1"/>
          </p:cNvSpPr>
          <p:nvPr>
            <p:ph type="title"/>
          </p:nvPr>
        </p:nvSpPr>
        <p:spPr>
          <a:xfrm>
            <a:off x="674338" y="1773575"/>
            <a:ext cx="2475600" cy="15963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spcBef>
                <a:spcPts val="0"/>
              </a:spcBef>
              <a:spcAft>
                <a:spcPts val="0"/>
              </a:spcAft>
              <a:buSzPts val="3000"/>
              <a:buNone/>
              <a:defRPr sz="3500">
                <a:solidFill>
                  <a:schemeClr val="accent3"/>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14" name="Google Shape;414;p24"/>
          <p:cNvSpPr txBox="1">
            <a:spLocks noGrp="1"/>
          </p:cNvSpPr>
          <p:nvPr>
            <p:ph type="body" idx="1"/>
          </p:nvPr>
        </p:nvSpPr>
        <p:spPr>
          <a:xfrm>
            <a:off x="3155825" y="1408025"/>
            <a:ext cx="4549800" cy="23274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Font typeface="Montserrat"/>
              <a:buChar char="●"/>
              <a:defRPr sz="1600">
                <a:solidFill>
                  <a:schemeClr val="dk1"/>
                </a:solidFill>
              </a:defRPr>
            </a:lvl1pPr>
            <a:lvl2pPr marL="914400" lvl="1" indent="-317500" rtl="0">
              <a:lnSpc>
                <a:spcPct val="100000"/>
              </a:lnSpc>
              <a:spcBef>
                <a:spcPts val="0"/>
              </a:spcBef>
              <a:spcAft>
                <a:spcPts val="0"/>
              </a:spcAft>
              <a:buClr>
                <a:schemeClr val="dk1"/>
              </a:buClr>
              <a:buSzPts val="1400"/>
              <a:buFont typeface="Montserrat"/>
              <a:buChar char="○"/>
              <a:defRPr>
                <a:solidFill>
                  <a:schemeClr val="dk1"/>
                </a:solidFill>
              </a:defRPr>
            </a:lvl2pPr>
            <a:lvl3pPr marL="1371600" lvl="2" indent="-317500" rtl="0">
              <a:spcBef>
                <a:spcPts val="0"/>
              </a:spcBef>
              <a:spcAft>
                <a:spcPts val="0"/>
              </a:spcAft>
              <a:buClr>
                <a:schemeClr val="dk1"/>
              </a:buClr>
              <a:buSzPts val="1400"/>
              <a:buFont typeface="Montserrat"/>
              <a:buChar char="■"/>
              <a:defRPr>
                <a:solidFill>
                  <a:schemeClr val="dk1"/>
                </a:solidFill>
              </a:defRPr>
            </a:lvl3pPr>
            <a:lvl4pPr marL="1828800" lvl="3" indent="-317500" rtl="0">
              <a:spcBef>
                <a:spcPts val="0"/>
              </a:spcBef>
              <a:spcAft>
                <a:spcPts val="0"/>
              </a:spcAft>
              <a:buClr>
                <a:schemeClr val="dk1"/>
              </a:buClr>
              <a:buSzPts val="1400"/>
              <a:buFont typeface="Montserrat"/>
              <a:buChar char="●"/>
              <a:defRPr>
                <a:solidFill>
                  <a:schemeClr val="dk1"/>
                </a:solidFill>
              </a:defRPr>
            </a:lvl4pPr>
            <a:lvl5pPr marL="2286000" lvl="4" indent="-317500" rtl="0">
              <a:spcBef>
                <a:spcPts val="0"/>
              </a:spcBef>
              <a:spcAft>
                <a:spcPts val="0"/>
              </a:spcAft>
              <a:buClr>
                <a:schemeClr val="dk1"/>
              </a:buClr>
              <a:buSzPts val="1400"/>
              <a:buFont typeface="Montserrat"/>
              <a:buChar char="○"/>
              <a:defRPr>
                <a:solidFill>
                  <a:schemeClr val="dk1"/>
                </a:solidFill>
              </a:defRPr>
            </a:lvl5pPr>
            <a:lvl6pPr marL="2743200" lvl="5" indent="-317500" rtl="0">
              <a:spcBef>
                <a:spcPts val="0"/>
              </a:spcBef>
              <a:spcAft>
                <a:spcPts val="0"/>
              </a:spcAft>
              <a:buClr>
                <a:schemeClr val="dk1"/>
              </a:buClr>
              <a:buSzPts val="1400"/>
              <a:buFont typeface="Montserrat"/>
              <a:buChar char="■"/>
              <a:defRPr>
                <a:solidFill>
                  <a:schemeClr val="dk1"/>
                </a:solidFill>
              </a:defRPr>
            </a:lvl6pPr>
            <a:lvl7pPr marL="3200400" lvl="6" indent="-317500" rtl="0">
              <a:spcBef>
                <a:spcPts val="0"/>
              </a:spcBef>
              <a:spcAft>
                <a:spcPts val="0"/>
              </a:spcAft>
              <a:buClr>
                <a:schemeClr val="dk1"/>
              </a:buClr>
              <a:buSzPts val="1400"/>
              <a:buFont typeface="Montserrat"/>
              <a:buChar char="●"/>
              <a:defRPr>
                <a:solidFill>
                  <a:schemeClr val="dk1"/>
                </a:solidFill>
              </a:defRPr>
            </a:lvl7pPr>
            <a:lvl8pPr marL="3657600" lvl="7" indent="-317500" rtl="0">
              <a:spcBef>
                <a:spcPts val="0"/>
              </a:spcBef>
              <a:spcAft>
                <a:spcPts val="0"/>
              </a:spcAft>
              <a:buClr>
                <a:schemeClr val="dk1"/>
              </a:buClr>
              <a:buSzPts val="1400"/>
              <a:buFont typeface="Montserrat"/>
              <a:buChar char="○"/>
              <a:defRPr>
                <a:solidFill>
                  <a:schemeClr val="dk1"/>
                </a:solidFill>
              </a:defRPr>
            </a:lvl8pPr>
            <a:lvl9pPr marL="4114800" lvl="8" indent="-317500" rtl="0">
              <a:spcBef>
                <a:spcPts val="0"/>
              </a:spcBef>
              <a:spcAft>
                <a:spcPts val="0"/>
              </a:spcAft>
              <a:buClr>
                <a:schemeClr val="dk1"/>
              </a:buClr>
              <a:buSzPts val="1400"/>
              <a:buFont typeface="Montserrat"/>
              <a:buChar char="■"/>
              <a:defRPr>
                <a:solidFill>
                  <a:schemeClr val="dk1"/>
                </a:solidFill>
              </a:defRPr>
            </a:lvl9pPr>
          </a:lstStyle>
          <a:p>
            <a:endParaRPr/>
          </a:p>
        </p:txBody>
      </p:sp>
      <p:sp>
        <p:nvSpPr>
          <p:cNvPr id="415" name="Google Shape;415;p24"/>
          <p:cNvSpPr/>
          <p:nvPr/>
        </p:nvSpPr>
        <p:spPr>
          <a:xfrm rot="1004235">
            <a:off x="3502439" y="-1147178"/>
            <a:ext cx="3946004" cy="3029109"/>
          </a:xfrm>
          <a:custGeom>
            <a:avLst/>
            <a:gdLst/>
            <a:ahLst/>
            <a:cxnLst/>
            <a:rect l="l" t="t" r="r" b="b"/>
            <a:pathLst>
              <a:path w="122819" h="94644" extrusionOk="0">
                <a:moveTo>
                  <a:pt x="121456" y="1"/>
                </a:moveTo>
                <a:cubicBezTo>
                  <a:pt x="121129" y="1"/>
                  <a:pt x="120802" y="137"/>
                  <a:pt x="120531" y="367"/>
                </a:cubicBezTo>
                <a:cubicBezTo>
                  <a:pt x="116473" y="3689"/>
                  <a:pt x="111499" y="5758"/>
                  <a:pt x="106785" y="7986"/>
                </a:cubicBezTo>
                <a:cubicBezTo>
                  <a:pt x="104398" y="9120"/>
                  <a:pt x="102030" y="10274"/>
                  <a:pt x="99783" y="11666"/>
                </a:cubicBezTo>
                <a:cubicBezTo>
                  <a:pt x="97475" y="13118"/>
                  <a:pt x="95307" y="14829"/>
                  <a:pt x="93357" y="16719"/>
                </a:cubicBezTo>
                <a:cubicBezTo>
                  <a:pt x="89299" y="20678"/>
                  <a:pt x="86057" y="25591"/>
                  <a:pt x="84823" y="31201"/>
                </a:cubicBezTo>
                <a:cubicBezTo>
                  <a:pt x="84167" y="34145"/>
                  <a:pt x="83948" y="37208"/>
                  <a:pt x="83849" y="40252"/>
                </a:cubicBezTo>
                <a:cubicBezTo>
                  <a:pt x="83749" y="42938"/>
                  <a:pt x="83868" y="45742"/>
                  <a:pt x="83232" y="48368"/>
                </a:cubicBezTo>
                <a:cubicBezTo>
                  <a:pt x="82655" y="50716"/>
                  <a:pt x="81262" y="52526"/>
                  <a:pt x="78995" y="53441"/>
                </a:cubicBezTo>
                <a:cubicBezTo>
                  <a:pt x="76787" y="54336"/>
                  <a:pt x="74320" y="54475"/>
                  <a:pt x="71992" y="54495"/>
                </a:cubicBezTo>
                <a:cubicBezTo>
                  <a:pt x="71021" y="54510"/>
                  <a:pt x="70050" y="54517"/>
                  <a:pt x="69079" y="54517"/>
                </a:cubicBezTo>
                <a:cubicBezTo>
                  <a:pt x="63490" y="54517"/>
                  <a:pt x="57912" y="54289"/>
                  <a:pt x="52319" y="54018"/>
                </a:cubicBezTo>
                <a:cubicBezTo>
                  <a:pt x="49096" y="53839"/>
                  <a:pt x="45854" y="53680"/>
                  <a:pt x="42591" y="53481"/>
                </a:cubicBezTo>
                <a:cubicBezTo>
                  <a:pt x="40178" y="53325"/>
                  <a:pt x="37790" y="53133"/>
                  <a:pt x="35388" y="53133"/>
                </a:cubicBezTo>
                <a:cubicBezTo>
                  <a:pt x="34720" y="53133"/>
                  <a:pt x="34051" y="53148"/>
                  <a:pt x="33381" y="53182"/>
                </a:cubicBezTo>
                <a:cubicBezTo>
                  <a:pt x="30496" y="53302"/>
                  <a:pt x="27552" y="53739"/>
                  <a:pt x="24827" y="54714"/>
                </a:cubicBezTo>
                <a:cubicBezTo>
                  <a:pt x="22102" y="55689"/>
                  <a:pt x="19675" y="57181"/>
                  <a:pt x="17487" y="59090"/>
                </a:cubicBezTo>
                <a:cubicBezTo>
                  <a:pt x="15338" y="60960"/>
                  <a:pt x="13528" y="63168"/>
                  <a:pt x="11897" y="65476"/>
                </a:cubicBezTo>
                <a:cubicBezTo>
                  <a:pt x="10226" y="67803"/>
                  <a:pt x="8674" y="70191"/>
                  <a:pt x="7282" y="72697"/>
                </a:cubicBezTo>
                <a:cubicBezTo>
                  <a:pt x="4536" y="77750"/>
                  <a:pt x="2308" y="83220"/>
                  <a:pt x="956" y="88870"/>
                </a:cubicBezTo>
                <a:cubicBezTo>
                  <a:pt x="618" y="90282"/>
                  <a:pt x="359" y="91675"/>
                  <a:pt x="100" y="93047"/>
                </a:cubicBezTo>
                <a:cubicBezTo>
                  <a:pt x="1" y="93724"/>
                  <a:pt x="279" y="94400"/>
                  <a:pt x="976" y="94599"/>
                </a:cubicBezTo>
                <a:cubicBezTo>
                  <a:pt x="1075" y="94629"/>
                  <a:pt x="1181" y="94643"/>
                  <a:pt x="1289" y="94643"/>
                </a:cubicBezTo>
                <a:cubicBezTo>
                  <a:pt x="1826" y="94643"/>
                  <a:pt x="2408" y="94287"/>
                  <a:pt x="2507" y="93724"/>
                </a:cubicBezTo>
                <a:cubicBezTo>
                  <a:pt x="3442" y="88074"/>
                  <a:pt x="5193" y="82584"/>
                  <a:pt x="7679" y="77432"/>
                </a:cubicBezTo>
                <a:cubicBezTo>
                  <a:pt x="10126" y="72399"/>
                  <a:pt x="13150" y="67406"/>
                  <a:pt x="16910" y="63248"/>
                </a:cubicBezTo>
                <a:cubicBezTo>
                  <a:pt x="18700" y="61259"/>
                  <a:pt x="20749" y="59488"/>
                  <a:pt x="23096" y="58195"/>
                </a:cubicBezTo>
                <a:cubicBezTo>
                  <a:pt x="25563" y="56882"/>
                  <a:pt x="28348" y="56126"/>
                  <a:pt x="31133" y="55828"/>
                </a:cubicBezTo>
                <a:cubicBezTo>
                  <a:pt x="32490" y="55678"/>
                  <a:pt x="33848" y="55621"/>
                  <a:pt x="35205" y="55621"/>
                </a:cubicBezTo>
                <a:cubicBezTo>
                  <a:pt x="36732" y="55621"/>
                  <a:pt x="38259" y="55693"/>
                  <a:pt x="39786" y="55788"/>
                </a:cubicBezTo>
                <a:cubicBezTo>
                  <a:pt x="43088" y="55987"/>
                  <a:pt x="46430" y="56206"/>
                  <a:pt x="49752" y="56385"/>
                </a:cubicBezTo>
                <a:cubicBezTo>
                  <a:pt x="56277" y="56723"/>
                  <a:pt x="62782" y="57002"/>
                  <a:pt x="69327" y="57002"/>
                </a:cubicBezTo>
                <a:cubicBezTo>
                  <a:pt x="69866" y="57002"/>
                  <a:pt x="70423" y="57005"/>
                  <a:pt x="70991" y="57005"/>
                </a:cubicBezTo>
                <a:cubicBezTo>
                  <a:pt x="75470" y="57005"/>
                  <a:pt x="80648" y="56801"/>
                  <a:pt x="83650" y="53182"/>
                </a:cubicBezTo>
                <a:cubicBezTo>
                  <a:pt x="85500" y="50934"/>
                  <a:pt x="85997" y="48070"/>
                  <a:pt x="86156" y="45265"/>
                </a:cubicBezTo>
                <a:cubicBezTo>
                  <a:pt x="86335" y="42381"/>
                  <a:pt x="86335" y="39496"/>
                  <a:pt x="86554" y="36612"/>
                </a:cubicBezTo>
                <a:cubicBezTo>
                  <a:pt x="86813" y="33727"/>
                  <a:pt x="87290" y="30823"/>
                  <a:pt x="88404" y="28117"/>
                </a:cubicBezTo>
                <a:cubicBezTo>
                  <a:pt x="89399" y="25651"/>
                  <a:pt x="90871" y="23343"/>
                  <a:pt x="92562" y="21294"/>
                </a:cubicBezTo>
                <a:cubicBezTo>
                  <a:pt x="94252" y="19225"/>
                  <a:pt x="96202" y="17375"/>
                  <a:pt x="98330" y="15724"/>
                </a:cubicBezTo>
                <a:cubicBezTo>
                  <a:pt x="100379" y="14113"/>
                  <a:pt x="102707" y="12820"/>
                  <a:pt x="105034" y="11626"/>
                </a:cubicBezTo>
                <a:cubicBezTo>
                  <a:pt x="109769" y="9219"/>
                  <a:pt x="114762" y="7270"/>
                  <a:pt x="119238" y="4366"/>
                </a:cubicBezTo>
                <a:cubicBezTo>
                  <a:pt x="120312" y="3669"/>
                  <a:pt x="121326" y="2913"/>
                  <a:pt x="122321" y="2098"/>
                </a:cubicBezTo>
                <a:cubicBezTo>
                  <a:pt x="122818" y="1700"/>
                  <a:pt x="122739" y="805"/>
                  <a:pt x="122301" y="367"/>
                </a:cubicBezTo>
                <a:cubicBezTo>
                  <a:pt x="122046" y="112"/>
                  <a:pt x="121751" y="1"/>
                  <a:pt x="121456"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5304988" y="6985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5343213" y="6714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418"/>
        <p:cNvGrpSpPr/>
        <p:nvPr/>
      </p:nvGrpSpPr>
      <p:grpSpPr>
        <a:xfrm>
          <a:off x="0" y="0"/>
          <a:ext cx="0" cy="0"/>
          <a:chOff x="0" y="0"/>
          <a:chExt cx="0" cy="0"/>
        </a:xfrm>
      </p:grpSpPr>
      <p:sp>
        <p:nvSpPr>
          <p:cNvPr id="419" name="Google Shape;419;p25"/>
          <p:cNvSpPr txBox="1">
            <a:spLocks noGrp="1"/>
          </p:cNvSpPr>
          <p:nvPr>
            <p:ph type="subTitle" idx="1"/>
          </p:nvPr>
        </p:nvSpPr>
        <p:spPr>
          <a:xfrm>
            <a:off x="2936949" y="2564613"/>
            <a:ext cx="3270000" cy="11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420" name="Google Shape;420;p25"/>
          <p:cNvCxnSpPr/>
          <p:nvPr/>
        </p:nvCxnSpPr>
        <p:spPr>
          <a:xfrm>
            <a:off x="8382150" y="762000"/>
            <a:ext cx="0" cy="3056400"/>
          </a:xfrm>
          <a:prstGeom prst="straightConnector1">
            <a:avLst/>
          </a:prstGeom>
          <a:noFill/>
          <a:ln w="9525" cap="flat" cmpd="sng">
            <a:solidFill>
              <a:schemeClr val="dk2"/>
            </a:solidFill>
            <a:prstDash val="solid"/>
            <a:round/>
            <a:headEnd type="none" w="med" len="med"/>
            <a:tailEnd type="none" w="med" len="med"/>
          </a:ln>
        </p:spPr>
      </p:cxnSp>
      <p:cxnSp>
        <p:nvCxnSpPr>
          <p:cNvPr id="421" name="Google Shape;421;p25"/>
          <p:cNvCxnSpPr/>
          <p:nvPr/>
        </p:nvCxnSpPr>
        <p:spPr>
          <a:xfrm>
            <a:off x="762050" y="1344150"/>
            <a:ext cx="0" cy="3043800"/>
          </a:xfrm>
          <a:prstGeom prst="straightConnector1">
            <a:avLst/>
          </a:prstGeom>
          <a:noFill/>
          <a:ln w="9525" cap="flat" cmpd="sng">
            <a:solidFill>
              <a:schemeClr val="dk2"/>
            </a:solidFill>
            <a:prstDash val="solid"/>
            <a:round/>
            <a:headEnd type="none" w="med" len="med"/>
            <a:tailEnd type="none" w="med" len="med"/>
          </a:ln>
        </p:spPr>
      </p:cxnSp>
      <p:cxnSp>
        <p:nvCxnSpPr>
          <p:cNvPr id="422" name="Google Shape;422;p25"/>
          <p:cNvCxnSpPr/>
          <p:nvPr/>
        </p:nvCxnSpPr>
        <p:spPr>
          <a:xfrm>
            <a:off x="2394025" y="762000"/>
            <a:ext cx="5987700" cy="0"/>
          </a:xfrm>
          <a:prstGeom prst="straightConnector1">
            <a:avLst/>
          </a:prstGeom>
          <a:noFill/>
          <a:ln w="9525" cap="flat" cmpd="sng">
            <a:solidFill>
              <a:schemeClr val="dk2"/>
            </a:solidFill>
            <a:prstDash val="solid"/>
            <a:round/>
            <a:headEnd type="none" w="med" len="med"/>
            <a:tailEnd type="none" w="med" len="med"/>
          </a:ln>
        </p:spPr>
      </p:cxnSp>
      <p:grpSp>
        <p:nvGrpSpPr>
          <p:cNvPr id="423" name="Google Shape;423;p25"/>
          <p:cNvGrpSpPr/>
          <p:nvPr/>
        </p:nvGrpSpPr>
        <p:grpSpPr>
          <a:xfrm flipH="1">
            <a:off x="7136500" y="4184550"/>
            <a:ext cx="1255325" cy="196950"/>
            <a:chOff x="752225" y="4184550"/>
            <a:chExt cx="1255325" cy="196950"/>
          </a:xfrm>
        </p:grpSpPr>
        <p:sp>
          <p:nvSpPr>
            <p:cNvPr id="424" name="Google Shape;424;p25"/>
            <p:cNvSpPr/>
            <p:nvPr/>
          </p:nvSpPr>
          <p:spPr>
            <a:xfrm>
              <a:off x="752225"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790450"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5"/>
          <p:cNvGrpSpPr/>
          <p:nvPr/>
        </p:nvGrpSpPr>
        <p:grpSpPr>
          <a:xfrm flipH="1">
            <a:off x="752225" y="762000"/>
            <a:ext cx="1255325" cy="196950"/>
            <a:chOff x="7136500" y="4184550"/>
            <a:chExt cx="1255325" cy="196950"/>
          </a:xfrm>
        </p:grpSpPr>
        <p:sp>
          <p:nvSpPr>
            <p:cNvPr id="427" name="Google Shape;427;p25"/>
            <p:cNvSpPr/>
            <p:nvPr/>
          </p:nvSpPr>
          <p:spPr>
            <a:xfrm>
              <a:off x="7136500"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7174725"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25"/>
          <p:cNvGrpSpPr/>
          <p:nvPr/>
        </p:nvGrpSpPr>
        <p:grpSpPr>
          <a:xfrm rot="10800000" flipH="1">
            <a:off x="1103513" y="1357275"/>
            <a:ext cx="528725" cy="912113"/>
            <a:chOff x="7586275" y="802900"/>
            <a:chExt cx="528725" cy="912113"/>
          </a:xfrm>
        </p:grpSpPr>
        <p:sp>
          <p:nvSpPr>
            <p:cNvPr id="430" name="Google Shape;430;p25"/>
            <p:cNvSpPr/>
            <p:nvPr/>
          </p:nvSpPr>
          <p:spPr>
            <a:xfrm rot="10800000">
              <a:off x="7661000" y="1366713"/>
              <a:ext cx="348300" cy="348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a:off x="7586275" y="8029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7805275" y="10014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433" name="Google Shape;433;p25"/>
            <p:cNvSpPr/>
            <p:nvPr/>
          </p:nvSpPr>
          <p:spPr>
            <a:xfrm>
              <a:off x="7929175" y="10704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434" name="Google Shape;434;p25"/>
            <p:cNvSpPr/>
            <p:nvPr/>
          </p:nvSpPr>
          <p:spPr>
            <a:xfrm>
              <a:off x="7815600" y="12004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grpSp>
        <p:nvGrpSpPr>
          <p:cNvPr id="435" name="Google Shape;435;p25"/>
          <p:cNvGrpSpPr/>
          <p:nvPr/>
        </p:nvGrpSpPr>
        <p:grpSpPr>
          <a:xfrm rot="10800000">
            <a:off x="7562788" y="2665975"/>
            <a:ext cx="477900" cy="1136825"/>
            <a:chOff x="1002550" y="2537775"/>
            <a:chExt cx="477900" cy="1136825"/>
          </a:xfrm>
        </p:grpSpPr>
        <p:sp>
          <p:nvSpPr>
            <p:cNvPr id="436" name="Google Shape;436;p25"/>
            <p:cNvSpPr/>
            <p:nvPr/>
          </p:nvSpPr>
          <p:spPr>
            <a:xfrm rot="10800000">
              <a:off x="1002550" y="3043100"/>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rot="10800000">
              <a:off x="1002550" y="2537775"/>
              <a:ext cx="477900" cy="63150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8" name="Google Shape;438;p25"/>
          <p:cNvCxnSpPr/>
          <p:nvPr/>
        </p:nvCxnSpPr>
        <p:spPr>
          <a:xfrm>
            <a:off x="762050" y="4381500"/>
            <a:ext cx="5965200" cy="0"/>
          </a:xfrm>
          <a:prstGeom prst="straightConnector1">
            <a:avLst/>
          </a:prstGeom>
          <a:noFill/>
          <a:ln w="9525" cap="flat" cmpd="sng">
            <a:solidFill>
              <a:schemeClr val="dk2"/>
            </a:solidFill>
            <a:prstDash val="solid"/>
            <a:round/>
            <a:headEnd type="none" w="med" len="med"/>
            <a:tailEnd type="none" w="med" len="med"/>
          </a:ln>
        </p:spPr>
      </p:cxnSp>
      <p:sp>
        <p:nvSpPr>
          <p:cNvPr id="439" name="Google Shape;439;p25"/>
          <p:cNvSpPr/>
          <p:nvPr/>
        </p:nvSpPr>
        <p:spPr>
          <a:xfrm rot="2879490">
            <a:off x="658626" y="2955970"/>
            <a:ext cx="1013988" cy="1653649"/>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440"/>
        <p:cNvGrpSpPr/>
        <p:nvPr/>
      </p:nvGrpSpPr>
      <p:grpSpPr>
        <a:xfrm>
          <a:off x="0" y="0"/>
          <a:ext cx="0" cy="0"/>
          <a:chOff x="0" y="0"/>
          <a:chExt cx="0" cy="0"/>
        </a:xfrm>
      </p:grpSpPr>
      <p:cxnSp>
        <p:nvCxnSpPr>
          <p:cNvPr id="441" name="Google Shape;441;p26"/>
          <p:cNvCxnSpPr/>
          <p:nvPr/>
        </p:nvCxnSpPr>
        <p:spPr>
          <a:xfrm>
            <a:off x="761900" y="762000"/>
            <a:ext cx="0" cy="3024900"/>
          </a:xfrm>
          <a:prstGeom prst="straightConnector1">
            <a:avLst/>
          </a:prstGeom>
          <a:noFill/>
          <a:ln w="9525" cap="flat" cmpd="sng">
            <a:solidFill>
              <a:schemeClr val="dk2"/>
            </a:solidFill>
            <a:prstDash val="solid"/>
            <a:round/>
            <a:headEnd type="none" w="med" len="med"/>
            <a:tailEnd type="none" w="med" len="med"/>
          </a:ln>
        </p:spPr>
      </p:cxnSp>
      <p:cxnSp>
        <p:nvCxnSpPr>
          <p:cNvPr id="442" name="Google Shape;442;p26"/>
          <p:cNvCxnSpPr/>
          <p:nvPr/>
        </p:nvCxnSpPr>
        <p:spPr>
          <a:xfrm rot="10800000">
            <a:off x="762350" y="762000"/>
            <a:ext cx="5971800" cy="0"/>
          </a:xfrm>
          <a:prstGeom prst="straightConnector1">
            <a:avLst/>
          </a:prstGeom>
          <a:noFill/>
          <a:ln w="9525" cap="flat" cmpd="sng">
            <a:solidFill>
              <a:schemeClr val="dk2"/>
            </a:solidFill>
            <a:prstDash val="solid"/>
            <a:round/>
            <a:headEnd type="none" w="med" len="med"/>
            <a:tailEnd type="none" w="med" len="med"/>
          </a:ln>
        </p:spPr>
      </p:cxnSp>
      <p:grpSp>
        <p:nvGrpSpPr>
          <p:cNvPr id="443" name="Google Shape;443;p26"/>
          <p:cNvGrpSpPr/>
          <p:nvPr/>
        </p:nvGrpSpPr>
        <p:grpSpPr>
          <a:xfrm>
            <a:off x="752225" y="4184550"/>
            <a:ext cx="1255325" cy="196950"/>
            <a:chOff x="752225" y="4184550"/>
            <a:chExt cx="1255325" cy="196950"/>
          </a:xfrm>
        </p:grpSpPr>
        <p:sp>
          <p:nvSpPr>
            <p:cNvPr id="444" name="Google Shape;444;p26"/>
            <p:cNvSpPr/>
            <p:nvPr/>
          </p:nvSpPr>
          <p:spPr>
            <a:xfrm>
              <a:off x="752225"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90450"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6"/>
          <p:cNvGrpSpPr/>
          <p:nvPr/>
        </p:nvGrpSpPr>
        <p:grpSpPr>
          <a:xfrm>
            <a:off x="7136500" y="762000"/>
            <a:ext cx="1255325" cy="196950"/>
            <a:chOff x="7136500" y="4184550"/>
            <a:chExt cx="1255325" cy="196950"/>
          </a:xfrm>
        </p:grpSpPr>
        <p:sp>
          <p:nvSpPr>
            <p:cNvPr id="447" name="Google Shape;447;p26"/>
            <p:cNvSpPr/>
            <p:nvPr/>
          </p:nvSpPr>
          <p:spPr>
            <a:xfrm>
              <a:off x="7136500"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7174725"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9" name="Google Shape;449;p26"/>
          <p:cNvCxnSpPr/>
          <p:nvPr/>
        </p:nvCxnSpPr>
        <p:spPr>
          <a:xfrm>
            <a:off x="8382000" y="1344150"/>
            <a:ext cx="0" cy="30396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26"/>
          <p:cNvCxnSpPr/>
          <p:nvPr/>
        </p:nvCxnSpPr>
        <p:spPr>
          <a:xfrm rot="10800000">
            <a:off x="2416800" y="4381500"/>
            <a:ext cx="5965200" cy="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p:nvPr/>
        </p:nvSpPr>
        <p:spPr>
          <a:xfrm rot="7476376">
            <a:off x="4139096" y="-570120"/>
            <a:ext cx="1285744" cy="2096838"/>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txBox="1">
            <a:spLocks noGrp="1"/>
          </p:cNvSpPr>
          <p:nvPr>
            <p:ph type="subTitle" idx="1"/>
          </p:nvPr>
        </p:nvSpPr>
        <p:spPr>
          <a:xfrm>
            <a:off x="4975350" y="2636550"/>
            <a:ext cx="3032400" cy="11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26"/>
          <p:cNvSpPr txBox="1">
            <a:spLocks noGrp="1"/>
          </p:cNvSpPr>
          <p:nvPr>
            <p:ph type="title"/>
          </p:nvPr>
        </p:nvSpPr>
        <p:spPr>
          <a:xfrm>
            <a:off x="4975425" y="1404150"/>
            <a:ext cx="3032400" cy="12324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454"/>
        <p:cNvGrpSpPr/>
        <p:nvPr/>
      </p:nvGrpSpPr>
      <p:grpSpPr>
        <a:xfrm>
          <a:off x="0" y="0"/>
          <a:ext cx="0" cy="0"/>
          <a:chOff x="0" y="0"/>
          <a:chExt cx="0" cy="0"/>
        </a:xfrm>
      </p:grpSpPr>
      <p:sp>
        <p:nvSpPr>
          <p:cNvPr id="455" name="Google Shape;455;p27"/>
          <p:cNvSpPr txBox="1">
            <a:spLocks noGrp="1"/>
          </p:cNvSpPr>
          <p:nvPr>
            <p:ph type="subTitle" idx="1"/>
          </p:nvPr>
        </p:nvSpPr>
        <p:spPr>
          <a:xfrm>
            <a:off x="2096350" y="1225350"/>
            <a:ext cx="4951200" cy="5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6" name="Google Shape;456;p27"/>
          <p:cNvSpPr txBox="1">
            <a:spLocks noGrp="1"/>
          </p:cNvSpPr>
          <p:nvPr>
            <p:ph type="title"/>
          </p:nvPr>
        </p:nvSpPr>
        <p:spPr>
          <a:xfrm>
            <a:off x="762000" y="676650"/>
            <a:ext cx="76200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5">
  <p:cSld name="CUSTOM_7">
    <p:spTree>
      <p:nvGrpSpPr>
        <p:cNvPr id="1" name="Shape 457"/>
        <p:cNvGrpSpPr/>
        <p:nvPr/>
      </p:nvGrpSpPr>
      <p:grpSpPr>
        <a:xfrm>
          <a:off x="0" y="0"/>
          <a:ext cx="0" cy="0"/>
          <a:chOff x="0" y="0"/>
          <a:chExt cx="0" cy="0"/>
        </a:xfrm>
      </p:grpSpPr>
      <p:cxnSp>
        <p:nvCxnSpPr>
          <p:cNvPr id="458" name="Google Shape;458;p28"/>
          <p:cNvCxnSpPr/>
          <p:nvPr/>
        </p:nvCxnSpPr>
        <p:spPr>
          <a:xfrm rot="10800000">
            <a:off x="759625" y="4381500"/>
            <a:ext cx="7617900" cy="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28"/>
          <p:cNvCxnSpPr/>
          <p:nvPr/>
        </p:nvCxnSpPr>
        <p:spPr>
          <a:xfrm>
            <a:off x="758952" y="1169025"/>
            <a:ext cx="0" cy="3220200"/>
          </a:xfrm>
          <a:prstGeom prst="straightConnector1">
            <a:avLst/>
          </a:prstGeom>
          <a:noFill/>
          <a:ln w="9525" cap="flat" cmpd="sng">
            <a:solidFill>
              <a:schemeClr val="dk2"/>
            </a:solidFill>
            <a:prstDash val="solid"/>
            <a:round/>
            <a:headEnd type="none" w="med" len="med"/>
            <a:tailEnd type="none" w="med" len="med"/>
          </a:ln>
        </p:spPr>
      </p:cxnSp>
      <p:grpSp>
        <p:nvGrpSpPr>
          <p:cNvPr id="460" name="Google Shape;460;p28"/>
          <p:cNvGrpSpPr/>
          <p:nvPr/>
        </p:nvGrpSpPr>
        <p:grpSpPr>
          <a:xfrm>
            <a:off x="761993" y="831068"/>
            <a:ext cx="1089867" cy="239864"/>
            <a:chOff x="6422425" y="761088"/>
            <a:chExt cx="1619175" cy="333700"/>
          </a:xfrm>
        </p:grpSpPr>
        <p:sp>
          <p:nvSpPr>
            <p:cNvPr id="461" name="Google Shape;461;p28"/>
            <p:cNvSpPr/>
            <p:nvPr/>
          </p:nvSpPr>
          <p:spPr>
            <a:xfrm>
              <a:off x="64224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4687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8"/>
          <p:cNvSpPr/>
          <p:nvPr/>
        </p:nvSpPr>
        <p:spPr>
          <a:xfrm rot="-5400000">
            <a:off x="368980" y="1994717"/>
            <a:ext cx="1204923" cy="1568804"/>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rot="-5400000">
            <a:off x="1147130" y="3961033"/>
            <a:ext cx="268200" cy="26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8"/>
          <p:cNvCxnSpPr/>
          <p:nvPr/>
        </p:nvCxnSpPr>
        <p:spPr>
          <a:xfrm>
            <a:off x="8382000" y="1169025"/>
            <a:ext cx="0" cy="3211200"/>
          </a:xfrm>
          <a:prstGeom prst="straightConnector1">
            <a:avLst/>
          </a:prstGeom>
          <a:noFill/>
          <a:ln w="9525" cap="flat" cmpd="sng">
            <a:solidFill>
              <a:schemeClr val="dk2"/>
            </a:solidFill>
            <a:prstDash val="solid"/>
            <a:round/>
            <a:headEnd type="none" w="med" len="med"/>
            <a:tailEnd type="none" w="med" len="med"/>
          </a:ln>
        </p:spPr>
      </p:cxnSp>
      <p:grpSp>
        <p:nvGrpSpPr>
          <p:cNvPr id="466" name="Google Shape;466;p28"/>
          <p:cNvGrpSpPr/>
          <p:nvPr/>
        </p:nvGrpSpPr>
        <p:grpSpPr>
          <a:xfrm>
            <a:off x="7291968" y="831068"/>
            <a:ext cx="1089867" cy="239864"/>
            <a:chOff x="6422425" y="761088"/>
            <a:chExt cx="1619175" cy="333700"/>
          </a:xfrm>
        </p:grpSpPr>
        <p:sp>
          <p:nvSpPr>
            <p:cNvPr id="467" name="Google Shape;467;p28"/>
            <p:cNvSpPr/>
            <p:nvPr/>
          </p:nvSpPr>
          <p:spPr>
            <a:xfrm>
              <a:off x="64224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64687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8"/>
          <p:cNvSpPr/>
          <p:nvPr/>
        </p:nvSpPr>
        <p:spPr>
          <a:xfrm rot="-5400000">
            <a:off x="7677130" y="3427708"/>
            <a:ext cx="268200" cy="268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rot="-5400000">
            <a:off x="7469687" y="3690550"/>
            <a:ext cx="683013" cy="3943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txBox="1">
            <a:spLocks noGrp="1"/>
          </p:cNvSpPr>
          <p:nvPr>
            <p:ph type="title"/>
          </p:nvPr>
        </p:nvSpPr>
        <p:spPr>
          <a:xfrm>
            <a:off x="2655863" y="676650"/>
            <a:ext cx="3829200" cy="548700"/>
          </a:xfrm>
          <a:prstGeom prst="rect">
            <a:avLst/>
          </a:prstGeom>
          <a:effectLst>
            <a:outerShdw dist="28575" dir="5400000" algn="bl" rotWithShape="0">
              <a:srgbClr val="000000"/>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2" name="Google Shape;472;p28"/>
          <p:cNvSpPr txBox="1">
            <a:spLocks noGrp="1"/>
          </p:cNvSpPr>
          <p:nvPr>
            <p:ph type="subTitle" idx="1"/>
          </p:nvPr>
        </p:nvSpPr>
        <p:spPr>
          <a:xfrm>
            <a:off x="2657375" y="1225350"/>
            <a:ext cx="3829200" cy="51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3" name="Google Shape;473;p28"/>
          <p:cNvSpPr txBox="1">
            <a:spLocks noGrp="1"/>
          </p:cNvSpPr>
          <p:nvPr>
            <p:ph type="body" idx="2"/>
          </p:nvPr>
        </p:nvSpPr>
        <p:spPr>
          <a:xfrm>
            <a:off x="2328425" y="2054100"/>
            <a:ext cx="4484100" cy="1666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24242"/>
              </a:buClr>
              <a:buSzPts val="1400"/>
              <a:buChar char="●"/>
              <a:defRPr>
                <a:solidFill>
                  <a:schemeClr val="dk1"/>
                </a:solidFill>
              </a:defRPr>
            </a:lvl1pPr>
            <a:lvl2pPr marL="914400" lvl="1" indent="-330200" rtl="0">
              <a:lnSpc>
                <a:spcPct val="100000"/>
              </a:lnSpc>
              <a:spcBef>
                <a:spcPts val="0"/>
              </a:spcBef>
              <a:spcAft>
                <a:spcPts val="0"/>
              </a:spcAft>
              <a:buClr>
                <a:srgbClr val="424242"/>
              </a:buClr>
              <a:buSzPts val="1600"/>
              <a:buFont typeface="Montserrat"/>
              <a:buChar char="○"/>
              <a:defRPr>
                <a:solidFill>
                  <a:schemeClr val="dk1"/>
                </a:solidFill>
              </a:defRPr>
            </a:lvl2pPr>
            <a:lvl3pPr marL="1371600" lvl="2" indent="-330200" rtl="0">
              <a:spcBef>
                <a:spcPts val="0"/>
              </a:spcBef>
              <a:spcAft>
                <a:spcPts val="0"/>
              </a:spcAft>
              <a:buClr>
                <a:srgbClr val="424242"/>
              </a:buClr>
              <a:buSzPts val="1600"/>
              <a:buFont typeface="Montserrat"/>
              <a:buChar char="■"/>
              <a:defRPr>
                <a:solidFill>
                  <a:schemeClr val="dk1"/>
                </a:solidFill>
              </a:defRPr>
            </a:lvl3pPr>
            <a:lvl4pPr marL="1828800" lvl="3" indent="-330200" rtl="0">
              <a:spcBef>
                <a:spcPts val="0"/>
              </a:spcBef>
              <a:spcAft>
                <a:spcPts val="0"/>
              </a:spcAft>
              <a:buClr>
                <a:srgbClr val="424242"/>
              </a:buClr>
              <a:buSzPts val="1600"/>
              <a:buFont typeface="Montserrat"/>
              <a:buChar char="●"/>
              <a:defRPr>
                <a:solidFill>
                  <a:schemeClr val="dk1"/>
                </a:solidFill>
              </a:defRPr>
            </a:lvl4pPr>
            <a:lvl5pPr marL="2286000" lvl="4" indent="-330200" rtl="0">
              <a:spcBef>
                <a:spcPts val="0"/>
              </a:spcBef>
              <a:spcAft>
                <a:spcPts val="0"/>
              </a:spcAft>
              <a:buClr>
                <a:srgbClr val="424242"/>
              </a:buClr>
              <a:buSzPts val="1600"/>
              <a:buFont typeface="Montserrat"/>
              <a:buChar char="○"/>
              <a:defRPr>
                <a:solidFill>
                  <a:schemeClr val="dk1"/>
                </a:solidFill>
              </a:defRPr>
            </a:lvl5pPr>
            <a:lvl6pPr marL="2743200" lvl="5" indent="-330200" rtl="0">
              <a:spcBef>
                <a:spcPts val="0"/>
              </a:spcBef>
              <a:spcAft>
                <a:spcPts val="0"/>
              </a:spcAft>
              <a:buClr>
                <a:srgbClr val="424242"/>
              </a:buClr>
              <a:buSzPts val="1600"/>
              <a:buFont typeface="Montserrat"/>
              <a:buChar char="■"/>
              <a:defRPr>
                <a:solidFill>
                  <a:schemeClr val="dk1"/>
                </a:solidFill>
              </a:defRPr>
            </a:lvl6pPr>
            <a:lvl7pPr marL="3200400" lvl="6" indent="-330200" rtl="0">
              <a:spcBef>
                <a:spcPts val="0"/>
              </a:spcBef>
              <a:spcAft>
                <a:spcPts val="0"/>
              </a:spcAft>
              <a:buClr>
                <a:srgbClr val="424242"/>
              </a:buClr>
              <a:buSzPts val="1600"/>
              <a:buFont typeface="Montserrat"/>
              <a:buChar char="●"/>
              <a:defRPr>
                <a:solidFill>
                  <a:schemeClr val="dk1"/>
                </a:solidFill>
              </a:defRPr>
            </a:lvl7pPr>
            <a:lvl8pPr marL="3657600" lvl="7" indent="-330200" rtl="0">
              <a:spcBef>
                <a:spcPts val="0"/>
              </a:spcBef>
              <a:spcAft>
                <a:spcPts val="0"/>
              </a:spcAft>
              <a:buClr>
                <a:srgbClr val="424242"/>
              </a:buClr>
              <a:buSzPts val="1600"/>
              <a:buFont typeface="Montserrat"/>
              <a:buChar char="○"/>
              <a:defRPr>
                <a:solidFill>
                  <a:schemeClr val="dk1"/>
                </a:solidFill>
              </a:defRPr>
            </a:lvl8pPr>
            <a:lvl9pPr marL="4114800" lvl="8" indent="-330200" rtl="0">
              <a:spcBef>
                <a:spcPts val="0"/>
              </a:spcBef>
              <a:spcAft>
                <a:spcPts val="0"/>
              </a:spcAft>
              <a:buClr>
                <a:srgbClr val="424242"/>
              </a:buClr>
              <a:buSzPts val="1600"/>
              <a:buFont typeface="Montserrat"/>
              <a:buChar char="■"/>
              <a:defRPr>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6">
  <p:cSld name="CUSTOM_8">
    <p:spTree>
      <p:nvGrpSpPr>
        <p:cNvPr id="1" name="Shape 474"/>
        <p:cNvGrpSpPr/>
        <p:nvPr/>
      </p:nvGrpSpPr>
      <p:grpSpPr>
        <a:xfrm>
          <a:off x="0" y="0"/>
          <a:ext cx="0" cy="0"/>
          <a:chOff x="0" y="0"/>
          <a:chExt cx="0" cy="0"/>
        </a:xfrm>
      </p:grpSpPr>
      <p:sp>
        <p:nvSpPr>
          <p:cNvPr id="475" name="Google Shape;475;p29"/>
          <p:cNvSpPr txBox="1">
            <a:spLocks noGrp="1"/>
          </p:cNvSpPr>
          <p:nvPr>
            <p:ph type="title"/>
          </p:nvPr>
        </p:nvSpPr>
        <p:spPr>
          <a:xfrm>
            <a:off x="910675" y="685800"/>
            <a:ext cx="3917400" cy="10608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6" name="Google Shape;476;p29"/>
          <p:cNvSpPr txBox="1">
            <a:spLocks noGrp="1"/>
          </p:cNvSpPr>
          <p:nvPr>
            <p:ph type="body" idx="1"/>
          </p:nvPr>
        </p:nvSpPr>
        <p:spPr>
          <a:xfrm>
            <a:off x="910675" y="2430450"/>
            <a:ext cx="4906200" cy="16398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AutoNum type="arabicPeriod"/>
              <a:defRPr/>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cxnSp>
        <p:nvCxnSpPr>
          <p:cNvPr id="477" name="Google Shape;477;p29"/>
          <p:cNvCxnSpPr/>
          <p:nvPr/>
        </p:nvCxnSpPr>
        <p:spPr>
          <a:xfrm rot="10800000">
            <a:off x="761125" y="4381500"/>
            <a:ext cx="7616400" cy="0"/>
          </a:xfrm>
          <a:prstGeom prst="straightConnector1">
            <a:avLst/>
          </a:prstGeom>
          <a:noFill/>
          <a:ln w="9525" cap="flat" cmpd="sng">
            <a:solidFill>
              <a:schemeClr val="dk2"/>
            </a:solidFill>
            <a:prstDash val="solid"/>
            <a:round/>
            <a:headEnd type="none" w="med" len="med"/>
            <a:tailEnd type="none" w="med" len="med"/>
          </a:ln>
        </p:spPr>
      </p:cxnSp>
      <p:cxnSp>
        <p:nvCxnSpPr>
          <p:cNvPr id="478" name="Google Shape;478;p29"/>
          <p:cNvCxnSpPr/>
          <p:nvPr/>
        </p:nvCxnSpPr>
        <p:spPr>
          <a:xfrm>
            <a:off x="8382000" y="1268925"/>
            <a:ext cx="0" cy="3114600"/>
          </a:xfrm>
          <a:prstGeom prst="straightConnector1">
            <a:avLst/>
          </a:prstGeom>
          <a:noFill/>
          <a:ln w="9525" cap="flat" cmpd="sng">
            <a:solidFill>
              <a:schemeClr val="dk2"/>
            </a:solidFill>
            <a:prstDash val="solid"/>
            <a:round/>
            <a:headEnd type="none" w="med" len="med"/>
            <a:tailEnd type="none" w="med" len="med"/>
          </a:ln>
        </p:spPr>
      </p:cxnSp>
      <p:sp>
        <p:nvSpPr>
          <p:cNvPr id="479" name="Google Shape;479;p29"/>
          <p:cNvSpPr/>
          <p:nvPr/>
        </p:nvSpPr>
        <p:spPr>
          <a:xfrm rot="10800000">
            <a:off x="6117723" y="753518"/>
            <a:ext cx="226800" cy="2268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rot="-5400000">
            <a:off x="6343960" y="600808"/>
            <a:ext cx="419400" cy="53208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22200" y="7747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160425" y="76200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rot="-1800027">
            <a:off x="6171521" y="2467969"/>
            <a:ext cx="2885125" cy="1122494"/>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9"/>
          <p:cNvCxnSpPr/>
          <p:nvPr/>
        </p:nvCxnSpPr>
        <p:spPr>
          <a:xfrm>
            <a:off x="759600" y="762000"/>
            <a:ext cx="0" cy="3620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85"/>
        <p:cNvGrpSpPr/>
        <p:nvPr/>
      </p:nvGrpSpPr>
      <p:grpSpPr>
        <a:xfrm>
          <a:off x="0" y="0"/>
          <a:ext cx="0" cy="0"/>
          <a:chOff x="0" y="0"/>
          <a:chExt cx="0" cy="0"/>
        </a:xfrm>
      </p:grpSpPr>
      <p:cxnSp>
        <p:nvCxnSpPr>
          <p:cNvPr id="486" name="Google Shape;486;p30"/>
          <p:cNvCxnSpPr/>
          <p:nvPr/>
        </p:nvCxnSpPr>
        <p:spPr>
          <a:xfrm>
            <a:off x="8383525" y="839138"/>
            <a:ext cx="0" cy="3620700"/>
          </a:xfrm>
          <a:prstGeom prst="straightConnector1">
            <a:avLst/>
          </a:prstGeom>
          <a:noFill/>
          <a:ln w="9525" cap="flat" cmpd="sng">
            <a:solidFill>
              <a:schemeClr val="dk2"/>
            </a:solidFill>
            <a:prstDash val="solid"/>
            <a:round/>
            <a:headEnd type="none" w="med" len="med"/>
            <a:tailEnd type="none" w="med" len="med"/>
          </a:ln>
        </p:spPr>
      </p:cxnSp>
      <p:cxnSp>
        <p:nvCxnSpPr>
          <p:cNvPr id="487" name="Google Shape;487;p30"/>
          <p:cNvCxnSpPr/>
          <p:nvPr/>
        </p:nvCxnSpPr>
        <p:spPr>
          <a:xfrm>
            <a:off x="760475" y="839138"/>
            <a:ext cx="0" cy="36183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30"/>
          <p:cNvCxnSpPr/>
          <p:nvPr/>
        </p:nvCxnSpPr>
        <p:spPr>
          <a:xfrm rot="10800000">
            <a:off x="765050" y="4458638"/>
            <a:ext cx="7614000" cy="0"/>
          </a:xfrm>
          <a:prstGeom prst="straightConnector1">
            <a:avLst/>
          </a:prstGeom>
          <a:noFill/>
          <a:ln w="9525" cap="flat" cmpd="sng">
            <a:solidFill>
              <a:schemeClr val="dk2"/>
            </a:solidFill>
            <a:prstDash val="solid"/>
            <a:round/>
            <a:headEnd type="none" w="med" len="med"/>
            <a:tailEnd type="none" w="med" len="med"/>
          </a:ln>
        </p:spPr>
      </p:cxnSp>
      <p:cxnSp>
        <p:nvCxnSpPr>
          <p:cNvPr id="489" name="Google Shape;489;p30"/>
          <p:cNvCxnSpPr/>
          <p:nvPr/>
        </p:nvCxnSpPr>
        <p:spPr>
          <a:xfrm rot="10800000">
            <a:off x="758750" y="3353488"/>
            <a:ext cx="7620300" cy="2100"/>
          </a:xfrm>
          <a:prstGeom prst="straightConnector1">
            <a:avLst/>
          </a:prstGeom>
          <a:noFill/>
          <a:ln w="9525" cap="flat" cmpd="sng">
            <a:solidFill>
              <a:schemeClr val="dk2"/>
            </a:solidFill>
            <a:prstDash val="solid"/>
            <a:round/>
            <a:headEnd type="none" w="med" len="med"/>
            <a:tailEnd type="none" w="med" len="med"/>
          </a:ln>
        </p:spPr>
      </p:cxnSp>
      <p:sp>
        <p:nvSpPr>
          <p:cNvPr id="490" name="Google Shape;490;p30"/>
          <p:cNvSpPr/>
          <p:nvPr/>
        </p:nvSpPr>
        <p:spPr>
          <a:xfrm rot="5400000">
            <a:off x="902106" y="1010821"/>
            <a:ext cx="683013" cy="394325"/>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rot="5400000">
            <a:off x="1109514" y="2589563"/>
            <a:ext cx="268200" cy="26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rot="5400000">
            <a:off x="1109514" y="2869963"/>
            <a:ext cx="268200" cy="2682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rot="5400000">
            <a:off x="7787651" y="2882163"/>
            <a:ext cx="268200" cy="268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rot="5400000">
            <a:off x="7580281" y="1644646"/>
            <a:ext cx="683013" cy="3943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rot="5400000">
            <a:off x="7580281" y="978234"/>
            <a:ext cx="683013" cy="394325"/>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7762825" y="1078229"/>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497" name="Google Shape;497;p30"/>
          <p:cNvSpPr/>
          <p:nvPr/>
        </p:nvSpPr>
        <p:spPr>
          <a:xfrm>
            <a:off x="7649250" y="1208214"/>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sp>
        <p:nvSpPr>
          <p:cNvPr id="498" name="Google Shape;498;p30"/>
          <p:cNvSpPr txBox="1">
            <a:spLocks noGrp="1"/>
          </p:cNvSpPr>
          <p:nvPr>
            <p:ph type="ctrTitle"/>
          </p:nvPr>
        </p:nvSpPr>
        <p:spPr>
          <a:xfrm>
            <a:off x="3052875" y="683663"/>
            <a:ext cx="3036600" cy="578100"/>
          </a:xfrm>
          <a:prstGeom prst="rect">
            <a:avLst/>
          </a:prstGeom>
          <a:effectLst>
            <a:outerShdw dist="28575" dir="522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Clr>
                <a:schemeClr val="dk2"/>
              </a:buClr>
              <a:buSzPts val="5200"/>
              <a:buNone/>
              <a:defRPr sz="4700" b="1">
                <a:solidFill>
                  <a:schemeClr val="accent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9" name="Google Shape;499;p30"/>
          <p:cNvSpPr txBox="1">
            <a:spLocks noGrp="1"/>
          </p:cNvSpPr>
          <p:nvPr>
            <p:ph type="subTitle" idx="1"/>
          </p:nvPr>
        </p:nvSpPr>
        <p:spPr>
          <a:xfrm>
            <a:off x="3055225" y="1457198"/>
            <a:ext cx="3036600" cy="1205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0" name="Google Shape;500;p30"/>
          <p:cNvSpPr txBox="1"/>
          <p:nvPr/>
        </p:nvSpPr>
        <p:spPr>
          <a:xfrm>
            <a:off x="2003838" y="3501663"/>
            <a:ext cx="5136300" cy="518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Blinker"/>
                <a:ea typeface="Blinker"/>
                <a:cs typeface="Blinker"/>
                <a:sym typeface="Blinker"/>
              </a:rPr>
              <a:t>CREDITS: This presentation template was created by </a:t>
            </a:r>
            <a:r>
              <a:rPr lang="en" b="1">
                <a:solidFill>
                  <a:schemeClr val="dk2"/>
                </a:solidFill>
                <a:uFill>
                  <a:noFill/>
                </a:uFill>
                <a:latin typeface="Blinker"/>
                <a:ea typeface="Blinker"/>
                <a:cs typeface="Blinker"/>
                <a:sym typeface="Blinker"/>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dk2"/>
                </a:solidFill>
                <a:latin typeface="Blinker"/>
                <a:ea typeface="Blinker"/>
                <a:cs typeface="Blinker"/>
                <a:sym typeface="Blinker"/>
              </a:rPr>
              <a:t>, including icons by </a:t>
            </a:r>
            <a:r>
              <a:rPr lang="en" b="1">
                <a:solidFill>
                  <a:schemeClr val="dk2"/>
                </a:solidFill>
                <a:uFill>
                  <a:noFill/>
                </a:uFill>
                <a:latin typeface="Blinker"/>
                <a:ea typeface="Blinker"/>
                <a:cs typeface="Blinker"/>
                <a:sym typeface="Blinker"/>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a:solidFill>
                  <a:schemeClr val="dk2"/>
                </a:solidFill>
                <a:latin typeface="Blinker"/>
                <a:ea typeface="Blinker"/>
                <a:cs typeface="Blinker"/>
                <a:sym typeface="Blinker"/>
              </a:rPr>
              <a:t>, and infographics &amp; images by </a:t>
            </a:r>
            <a:r>
              <a:rPr lang="en" b="1">
                <a:solidFill>
                  <a:schemeClr val="dk2"/>
                </a:solidFill>
                <a:uFill>
                  <a:noFill/>
                </a:uFill>
                <a:latin typeface="Blinker"/>
                <a:ea typeface="Blinker"/>
                <a:cs typeface="Blinker"/>
                <a:sym typeface="Blinker"/>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b="1" u="sng">
              <a:solidFill>
                <a:schemeClr val="dk2"/>
              </a:solidFill>
              <a:latin typeface="Blinker"/>
              <a:ea typeface="Blinker"/>
              <a:cs typeface="Blinker"/>
              <a:sym typeface="Blink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p:nvPr/>
        </p:nvSpPr>
        <p:spPr>
          <a:xfrm rot="2458994">
            <a:off x="7676602" y="-720665"/>
            <a:ext cx="1054347" cy="1653582"/>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4"/>
          <p:cNvCxnSpPr/>
          <p:nvPr/>
        </p:nvCxnSpPr>
        <p:spPr>
          <a:xfrm rot="10800000">
            <a:off x="384483" y="4742552"/>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53" name="Google Shape;53;p4"/>
          <p:cNvCxnSpPr/>
          <p:nvPr/>
        </p:nvCxnSpPr>
        <p:spPr>
          <a:xfrm>
            <a:off x="8758800" y="1134513"/>
            <a:ext cx="0" cy="3610500"/>
          </a:xfrm>
          <a:prstGeom prst="straightConnector1">
            <a:avLst/>
          </a:prstGeom>
          <a:noFill/>
          <a:ln w="9525" cap="flat" cmpd="sng">
            <a:solidFill>
              <a:schemeClr val="dk2"/>
            </a:solidFill>
            <a:prstDash val="solid"/>
            <a:round/>
            <a:headEnd type="none" w="med" len="med"/>
            <a:tailEnd type="none" w="med" len="med"/>
          </a:ln>
        </p:spPr>
      </p:cxnSp>
      <p:sp>
        <p:nvSpPr>
          <p:cNvPr id="54" name="Google Shape;54;p4"/>
          <p:cNvSpPr/>
          <p:nvPr/>
        </p:nvSpPr>
        <p:spPr>
          <a:xfrm>
            <a:off x="7888575" y="774750"/>
            <a:ext cx="8388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7914929" y="762000"/>
            <a:ext cx="8388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56;p4"/>
          <p:cNvCxnSpPr/>
          <p:nvPr/>
        </p:nvCxnSpPr>
        <p:spPr>
          <a:xfrm>
            <a:off x="382800" y="792400"/>
            <a:ext cx="0" cy="3951300"/>
          </a:xfrm>
          <a:prstGeom prst="straightConnector1">
            <a:avLst/>
          </a:prstGeom>
          <a:noFill/>
          <a:ln w="9525" cap="flat" cmpd="sng">
            <a:solidFill>
              <a:schemeClr val="dk2"/>
            </a:solidFill>
            <a:prstDash val="solid"/>
            <a:round/>
            <a:headEnd type="none" w="med" len="med"/>
            <a:tailEnd type="none" w="med" len="med"/>
          </a:ln>
        </p:spPr>
      </p:cxnSp>
      <p:sp>
        <p:nvSpPr>
          <p:cNvPr id="57" name="Google Shape;57;p4"/>
          <p:cNvSpPr txBox="1">
            <a:spLocks noGrp="1"/>
          </p:cNvSpPr>
          <p:nvPr>
            <p:ph type="title"/>
          </p:nvPr>
        </p:nvSpPr>
        <p:spPr>
          <a:xfrm>
            <a:off x="760800" y="676650"/>
            <a:ext cx="76200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4"/>
          <p:cNvSpPr txBox="1">
            <a:spLocks noGrp="1"/>
          </p:cNvSpPr>
          <p:nvPr>
            <p:ph type="body" idx="1"/>
          </p:nvPr>
        </p:nvSpPr>
        <p:spPr>
          <a:xfrm>
            <a:off x="760800" y="1158850"/>
            <a:ext cx="7620000" cy="34164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Font typeface="Anaheim"/>
              <a:buAutoNum type="arabicPeriod"/>
              <a:defRPr sz="12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
  <p:cSld name="CUSTOM_9">
    <p:spTree>
      <p:nvGrpSpPr>
        <p:cNvPr id="1" name="Shape 501"/>
        <p:cNvGrpSpPr/>
        <p:nvPr/>
      </p:nvGrpSpPr>
      <p:grpSpPr>
        <a:xfrm>
          <a:off x="0" y="0"/>
          <a:ext cx="0" cy="0"/>
          <a:chOff x="0" y="0"/>
          <a:chExt cx="0" cy="0"/>
        </a:xfrm>
      </p:grpSpPr>
      <p:cxnSp>
        <p:nvCxnSpPr>
          <p:cNvPr id="502" name="Google Shape;502;p31"/>
          <p:cNvCxnSpPr/>
          <p:nvPr/>
        </p:nvCxnSpPr>
        <p:spPr>
          <a:xfrm>
            <a:off x="8382150" y="762000"/>
            <a:ext cx="0" cy="30564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31"/>
          <p:cNvCxnSpPr/>
          <p:nvPr/>
        </p:nvCxnSpPr>
        <p:spPr>
          <a:xfrm>
            <a:off x="762050" y="1344150"/>
            <a:ext cx="0" cy="3043800"/>
          </a:xfrm>
          <a:prstGeom prst="straightConnector1">
            <a:avLst/>
          </a:prstGeom>
          <a:noFill/>
          <a:ln w="9525" cap="flat" cmpd="sng">
            <a:solidFill>
              <a:schemeClr val="dk2"/>
            </a:solidFill>
            <a:prstDash val="solid"/>
            <a:round/>
            <a:headEnd type="none" w="med" len="med"/>
            <a:tailEnd type="none" w="med" len="med"/>
          </a:ln>
        </p:spPr>
      </p:cxnSp>
      <p:cxnSp>
        <p:nvCxnSpPr>
          <p:cNvPr id="504" name="Google Shape;504;p31"/>
          <p:cNvCxnSpPr/>
          <p:nvPr/>
        </p:nvCxnSpPr>
        <p:spPr>
          <a:xfrm>
            <a:off x="2394025" y="762000"/>
            <a:ext cx="5987700" cy="0"/>
          </a:xfrm>
          <a:prstGeom prst="straightConnector1">
            <a:avLst/>
          </a:prstGeom>
          <a:noFill/>
          <a:ln w="9525" cap="flat" cmpd="sng">
            <a:solidFill>
              <a:schemeClr val="dk2"/>
            </a:solidFill>
            <a:prstDash val="solid"/>
            <a:round/>
            <a:headEnd type="none" w="med" len="med"/>
            <a:tailEnd type="none" w="med" len="med"/>
          </a:ln>
        </p:spPr>
      </p:cxnSp>
      <p:grpSp>
        <p:nvGrpSpPr>
          <p:cNvPr id="505" name="Google Shape;505;p31"/>
          <p:cNvGrpSpPr/>
          <p:nvPr/>
        </p:nvGrpSpPr>
        <p:grpSpPr>
          <a:xfrm flipH="1">
            <a:off x="7136500" y="4184550"/>
            <a:ext cx="1255325" cy="196950"/>
            <a:chOff x="752225" y="4184550"/>
            <a:chExt cx="1255325" cy="196950"/>
          </a:xfrm>
        </p:grpSpPr>
        <p:sp>
          <p:nvSpPr>
            <p:cNvPr id="506" name="Google Shape;506;p31"/>
            <p:cNvSpPr/>
            <p:nvPr/>
          </p:nvSpPr>
          <p:spPr>
            <a:xfrm>
              <a:off x="752225"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90450"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31"/>
          <p:cNvGrpSpPr/>
          <p:nvPr/>
        </p:nvGrpSpPr>
        <p:grpSpPr>
          <a:xfrm flipH="1">
            <a:off x="752225" y="762000"/>
            <a:ext cx="1255325" cy="196950"/>
            <a:chOff x="7136500" y="4184550"/>
            <a:chExt cx="1255325" cy="196950"/>
          </a:xfrm>
        </p:grpSpPr>
        <p:sp>
          <p:nvSpPr>
            <p:cNvPr id="509" name="Google Shape;509;p31"/>
            <p:cNvSpPr/>
            <p:nvPr/>
          </p:nvSpPr>
          <p:spPr>
            <a:xfrm>
              <a:off x="7136500"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7174725"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1"/>
          <p:cNvGrpSpPr/>
          <p:nvPr/>
        </p:nvGrpSpPr>
        <p:grpSpPr>
          <a:xfrm rot="10800000" flipH="1">
            <a:off x="1103513" y="1357275"/>
            <a:ext cx="528725" cy="912113"/>
            <a:chOff x="7586275" y="802900"/>
            <a:chExt cx="528725" cy="912113"/>
          </a:xfrm>
        </p:grpSpPr>
        <p:sp>
          <p:nvSpPr>
            <p:cNvPr id="512" name="Google Shape;512;p31"/>
            <p:cNvSpPr/>
            <p:nvPr/>
          </p:nvSpPr>
          <p:spPr>
            <a:xfrm rot="10800000">
              <a:off x="7661000" y="1366713"/>
              <a:ext cx="348300" cy="348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rot="10800000">
              <a:off x="7586275" y="8029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7805275" y="10014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515" name="Google Shape;515;p31"/>
            <p:cNvSpPr/>
            <p:nvPr/>
          </p:nvSpPr>
          <p:spPr>
            <a:xfrm>
              <a:off x="7929175" y="10704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516" name="Google Shape;516;p31"/>
            <p:cNvSpPr/>
            <p:nvPr/>
          </p:nvSpPr>
          <p:spPr>
            <a:xfrm>
              <a:off x="7815600" y="12004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grpSp>
        <p:nvGrpSpPr>
          <p:cNvPr id="517" name="Google Shape;517;p31"/>
          <p:cNvGrpSpPr/>
          <p:nvPr/>
        </p:nvGrpSpPr>
        <p:grpSpPr>
          <a:xfrm rot="10800000">
            <a:off x="7562788" y="2665975"/>
            <a:ext cx="477900" cy="1136825"/>
            <a:chOff x="1002550" y="2537775"/>
            <a:chExt cx="477900" cy="1136825"/>
          </a:xfrm>
        </p:grpSpPr>
        <p:sp>
          <p:nvSpPr>
            <p:cNvPr id="518" name="Google Shape;518;p31"/>
            <p:cNvSpPr/>
            <p:nvPr/>
          </p:nvSpPr>
          <p:spPr>
            <a:xfrm rot="10800000">
              <a:off x="1002550" y="3043100"/>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rot="10800000">
              <a:off x="1002550" y="2537775"/>
              <a:ext cx="477900" cy="63150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0" name="Google Shape;520;p31"/>
          <p:cNvCxnSpPr/>
          <p:nvPr/>
        </p:nvCxnSpPr>
        <p:spPr>
          <a:xfrm>
            <a:off x="762050" y="4381500"/>
            <a:ext cx="5965200" cy="0"/>
          </a:xfrm>
          <a:prstGeom prst="straightConnector1">
            <a:avLst/>
          </a:prstGeom>
          <a:noFill/>
          <a:ln w="9525" cap="flat" cmpd="sng">
            <a:solidFill>
              <a:schemeClr val="dk2"/>
            </a:solidFill>
            <a:prstDash val="solid"/>
            <a:round/>
            <a:headEnd type="none" w="med" len="med"/>
            <a:tailEnd type="none" w="med" len="med"/>
          </a:ln>
        </p:spPr>
      </p:cxnSp>
      <p:sp>
        <p:nvSpPr>
          <p:cNvPr id="521" name="Google Shape;521;p31"/>
          <p:cNvSpPr/>
          <p:nvPr/>
        </p:nvSpPr>
        <p:spPr>
          <a:xfrm rot="2879490">
            <a:off x="658626" y="2955970"/>
            <a:ext cx="1013988" cy="1653649"/>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CUSTOM_10">
    <p:spTree>
      <p:nvGrpSpPr>
        <p:cNvPr id="1" name="Shape 522"/>
        <p:cNvGrpSpPr/>
        <p:nvPr/>
      </p:nvGrpSpPr>
      <p:grpSpPr>
        <a:xfrm>
          <a:off x="0" y="0"/>
          <a:ext cx="0" cy="0"/>
          <a:chOff x="0" y="0"/>
          <a:chExt cx="0" cy="0"/>
        </a:xfrm>
      </p:grpSpPr>
      <p:sp>
        <p:nvSpPr>
          <p:cNvPr id="523" name="Google Shape;523;p32"/>
          <p:cNvSpPr/>
          <p:nvPr/>
        </p:nvSpPr>
        <p:spPr>
          <a:xfrm>
            <a:off x="5404700"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32"/>
          <p:cNvCxnSpPr/>
          <p:nvPr/>
        </p:nvCxnSpPr>
        <p:spPr>
          <a:xfrm rot="10800000">
            <a:off x="769800" y="4381500"/>
            <a:ext cx="7612200" cy="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32"/>
          <p:cNvSpPr/>
          <p:nvPr/>
        </p:nvSpPr>
        <p:spPr>
          <a:xfrm>
            <a:off x="5450975"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rot="10800000">
            <a:off x="7661000" y="1324913"/>
            <a:ext cx="348300" cy="348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rot="10800000">
            <a:off x="7586275" y="7611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 name="Google Shape;528;p32"/>
          <p:cNvCxnSpPr/>
          <p:nvPr/>
        </p:nvCxnSpPr>
        <p:spPr>
          <a:xfrm>
            <a:off x="769675" y="773775"/>
            <a:ext cx="0" cy="36078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32"/>
          <p:cNvCxnSpPr/>
          <p:nvPr/>
        </p:nvCxnSpPr>
        <p:spPr>
          <a:xfrm rot="10800000">
            <a:off x="769800" y="3856625"/>
            <a:ext cx="76122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32"/>
          <p:cNvSpPr/>
          <p:nvPr/>
        </p:nvSpPr>
        <p:spPr>
          <a:xfrm>
            <a:off x="7805275" y="9596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531" name="Google Shape;531;p32"/>
          <p:cNvSpPr/>
          <p:nvPr/>
        </p:nvSpPr>
        <p:spPr>
          <a:xfrm>
            <a:off x="7929175" y="10286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532" name="Google Shape;532;p32"/>
          <p:cNvSpPr/>
          <p:nvPr/>
        </p:nvSpPr>
        <p:spPr>
          <a:xfrm>
            <a:off x="7815600" y="11586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nvGrpSpPr>
          <p:cNvPr id="533" name="Google Shape;533;p32"/>
          <p:cNvGrpSpPr/>
          <p:nvPr/>
        </p:nvGrpSpPr>
        <p:grpSpPr>
          <a:xfrm>
            <a:off x="1002550" y="2537775"/>
            <a:ext cx="577075" cy="1136825"/>
            <a:chOff x="1002550" y="2537775"/>
            <a:chExt cx="577075" cy="1136825"/>
          </a:xfrm>
        </p:grpSpPr>
        <p:sp>
          <p:nvSpPr>
            <p:cNvPr id="534" name="Google Shape;534;p32"/>
            <p:cNvSpPr/>
            <p:nvPr/>
          </p:nvSpPr>
          <p:spPr>
            <a:xfrm rot="10800000">
              <a:off x="1002550" y="3043100"/>
              <a:ext cx="477900" cy="631500"/>
            </a:xfrm>
            <a:prstGeom prst="flowChartDecision">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rot="10800000">
              <a:off x="1002550" y="2537775"/>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537" name="Google Shape;537;p32"/>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538" name="Google Shape;538;p32"/>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sp>
        <p:nvSpPr>
          <p:cNvPr id="539" name="Google Shape;539;p32"/>
          <p:cNvSpPr/>
          <p:nvPr/>
        </p:nvSpPr>
        <p:spPr>
          <a:xfrm rot="1926912">
            <a:off x="138782" y="120038"/>
            <a:ext cx="1261784" cy="2057764"/>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32"/>
          <p:cNvGrpSpPr/>
          <p:nvPr/>
        </p:nvGrpSpPr>
        <p:grpSpPr>
          <a:xfrm>
            <a:off x="2131925" y="761088"/>
            <a:ext cx="1619175" cy="333700"/>
            <a:chOff x="2131925" y="761088"/>
            <a:chExt cx="1619175" cy="333700"/>
          </a:xfrm>
        </p:grpSpPr>
        <p:sp>
          <p:nvSpPr>
            <p:cNvPr id="541" name="Google Shape;541;p32"/>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3" name="Google Shape;543;p32"/>
          <p:cNvCxnSpPr/>
          <p:nvPr/>
        </p:nvCxnSpPr>
        <p:spPr>
          <a:xfrm>
            <a:off x="8382000" y="773775"/>
            <a:ext cx="0" cy="36078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32"/>
          <p:cNvSpPr/>
          <p:nvPr/>
        </p:nvSpPr>
        <p:spPr>
          <a:xfrm rot="670247">
            <a:off x="7112515" y="2688102"/>
            <a:ext cx="1445287" cy="2497252"/>
          </a:xfrm>
          <a:custGeom>
            <a:avLst/>
            <a:gdLst/>
            <a:ahLst/>
            <a:cxnLst/>
            <a:rect l="l" t="t" r="r" b="b"/>
            <a:pathLst>
              <a:path w="49037" h="84729" extrusionOk="0">
                <a:moveTo>
                  <a:pt x="43427" y="2451"/>
                </a:moveTo>
                <a:cubicBezTo>
                  <a:pt x="43526" y="2451"/>
                  <a:pt x="43626" y="2451"/>
                  <a:pt x="43725" y="2491"/>
                </a:cubicBezTo>
                <a:cubicBezTo>
                  <a:pt x="43725" y="2491"/>
                  <a:pt x="44023" y="2531"/>
                  <a:pt x="44043" y="2551"/>
                </a:cubicBezTo>
                <a:cubicBezTo>
                  <a:pt x="44083" y="2591"/>
                  <a:pt x="44282" y="2630"/>
                  <a:pt x="44342" y="2650"/>
                </a:cubicBezTo>
                <a:cubicBezTo>
                  <a:pt x="44362" y="2690"/>
                  <a:pt x="44421" y="2690"/>
                  <a:pt x="44421" y="2690"/>
                </a:cubicBezTo>
                <a:cubicBezTo>
                  <a:pt x="44521" y="2730"/>
                  <a:pt x="44580" y="2790"/>
                  <a:pt x="44680" y="2829"/>
                </a:cubicBezTo>
                <a:cubicBezTo>
                  <a:pt x="44740" y="2849"/>
                  <a:pt x="44919" y="2989"/>
                  <a:pt x="44919" y="2989"/>
                </a:cubicBezTo>
                <a:cubicBezTo>
                  <a:pt x="45018" y="3088"/>
                  <a:pt x="45137" y="3187"/>
                  <a:pt x="45237" y="3287"/>
                </a:cubicBezTo>
                <a:cubicBezTo>
                  <a:pt x="45257" y="3307"/>
                  <a:pt x="45356" y="3426"/>
                  <a:pt x="45356" y="3446"/>
                </a:cubicBezTo>
                <a:cubicBezTo>
                  <a:pt x="45456" y="3585"/>
                  <a:pt x="45535" y="3725"/>
                  <a:pt x="45615" y="3884"/>
                </a:cubicBezTo>
                <a:cubicBezTo>
                  <a:pt x="45655" y="3983"/>
                  <a:pt x="45734" y="4103"/>
                  <a:pt x="45774" y="4202"/>
                </a:cubicBezTo>
                <a:cubicBezTo>
                  <a:pt x="45774" y="4222"/>
                  <a:pt x="45874" y="4421"/>
                  <a:pt x="45874" y="4480"/>
                </a:cubicBezTo>
                <a:cubicBezTo>
                  <a:pt x="45973" y="4799"/>
                  <a:pt x="46072" y="5117"/>
                  <a:pt x="46132" y="5435"/>
                </a:cubicBezTo>
                <a:cubicBezTo>
                  <a:pt x="46152" y="5594"/>
                  <a:pt x="46172" y="5734"/>
                  <a:pt x="46212" y="5873"/>
                </a:cubicBezTo>
                <a:lnTo>
                  <a:pt x="46212" y="5933"/>
                </a:lnTo>
                <a:cubicBezTo>
                  <a:pt x="46212" y="5992"/>
                  <a:pt x="46232" y="6072"/>
                  <a:pt x="46232" y="6092"/>
                </a:cubicBezTo>
                <a:cubicBezTo>
                  <a:pt x="46251" y="6410"/>
                  <a:pt x="46271" y="6708"/>
                  <a:pt x="46311" y="7027"/>
                </a:cubicBezTo>
                <a:cubicBezTo>
                  <a:pt x="46351" y="7663"/>
                  <a:pt x="46351" y="8280"/>
                  <a:pt x="46271" y="8877"/>
                </a:cubicBezTo>
                <a:cubicBezTo>
                  <a:pt x="46251" y="9016"/>
                  <a:pt x="46251" y="9175"/>
                  <a:pt x="46232" y="9295"/>
                </a:cubicBezTo>
                <a:cubicBezTo>
                  <a:pt x="46232" y="9314"/>
                  <a:pt x="46212" y="9394"/>
                  <a:pt x="46212" y="9434"/>
                </a:cubicBezTo>
                <a:lnTo>
                  <a:pt x="46212" y="9513"/>
                </a:lnTo>
                <a:cubicBezTo>
                  <a:pt x="46152" y="9852"/>
                  <a:pt x="46112" y="10170"/>
                  <a:pt x="46033" y="10488"/>
                </a:cubicBezTo>
                <a:cubicBezTo>
                  <a:pt x="45913" y="11085"/>
                  <a:pt x="45734" y="11682"/>
                  <a:pt x="45535" y="12278"/>
                </a:cubicBezTo>
                <a:lnTo>
                  <a:pt x="45237" y="13094"/>
                </a:lnTo>
                <a:cubicBezTo>
                  <a:pt x="45217" y="13154"/>
                  <a:pt x="45177" y="13233"/>
                  <a:pt x="45157" y="13273"/>
                </a:cubicBezTo>
                <a:cubicBezTo>
                  <a:pt x="45157" y="13293"/>
                  <a:pt x="45118" y="13373"/>
                  <a:pt x="45118" y="13412"/>
                </a:cubicBezTo>
                <a:cubicBezTo>
                  <a:pt x="45078" y="13452"/>
                  <a:pt x="45078" y="13492"/>
                  <a:pt x="45078" y="13492"/>
                </a:cubicBezTo>
                <a:cubicBezTo>
                  <a:pt x="45038" y="13591"/>
                  <a:pt x="45018" y="13691"/>
                  <a:pt x="44958" y="13770"/>
                </a:cubicBezTo>
                <a:cubicBezTo>
                  <a:pt x="44680" y="14347"/>
                  <a:pt x="44421" y="14884"/>
                  <a:pt x="44083" y="15441"/>
                </a:cubicBezTo>
                <a:cubicBezTo>
                  <a:pt x="43765" y="15978"/>
                  <a:pt x="43427" y="16516"/>
                  <a:pt x="43069" y="17033"/>
                </a:cubicBezTo>
                <a:cubicBezTo>
                  <a:pt x="42989" y="17152"/>
                  <a:pt x="42890" y="17272"/>
                  <a:pt x="42830" y="17371"/>
                </a:cubicBezTo>
                <a:cubicBezTo>
                  <a:pt x="42770" y="17431"/>
                  <a:pt x="42750" y="17470"/>
                  <a:pt x="42691" y="17530"/>
                </a:cubicBezTo>
                <a:cubicBezTo>
                  <a:pt x="42671" y="17550"/>
                  <a:pt x="42671" y="17550"/>
                  <a:pt x="42671" y="17570"/>
                </a:cubicBezTo>
                <a:lnTo>
                  <a:pt x="42074" y="18326"/>
                </a:lnTo>
                <a:cubicBezTo>
                  <a:pt x="41258" y="19301"/>
                  <a:pt x="40343" y="20176"/>
                  <a:pt x="39369" y="21011"/>
                </a:cubicBezTo>
                <a:cubicBezTo>
                  <a:pt x="38473" y="21747"/>
                  <a:pt x="37578" y="22404"/>
                  <a:pt x="36484" y="23080"/>
                </a:cubicBezTo>
                <a:cubicBezTo>
                  <a:pt x="35569" y="23637"/>
                  <a:pt x="34614" y="24174"/>
                  <a:pt x="33679" y="24632"/>
                </a:cubicBezTo>
                <a:cubicBezTo>
                  <a:pt x="33679" y="24592"/>
                  <a:pt x="33699" y="24512"/>
                  <a:pt x="33699" y="24473"/>
                </a:cubicBezTo>
                <a:cubicBezTo>
                  <a:pt x="34117" y="21727"/>
                  <a:pt x="34475" y="18962"/>
                  <a:pt x="35012" y="16257"/>
                </a:cubicBezTo>
                <a:cubicBezTo>
                  <a:pt x="35291" y="14884"/>
                  <a:pt x="35609" y="13552"/>
                  <a:pt x="35987" y="12199"/>
                </a:cubicBezTo>
                <a:cubicBezTo>
                  <a:pt x="36365" y="10906"/>
                  <a:pt x="36862" y="9553"/>
                  <a:pt x="37359" y="8419"/>
                </a:cubicBezTo>
                <a:cubicBezTo>
                  <a:pt x="37916" y="7206"/>
                  <a:pt x="38573" y="5992"/>
                  <a:pt x="39349" y="4918"/>
                </a:cubicBezTo>
                <a:cubicBezTo>
                  <a:pt x="39508" y="4699"/>
                  <a:pt x="39568" y="4620"/>
                  <a:pt x="39786" y="4341"/>
                </a:cubicBezTo>
                <a:cubicBezTo>
                  <a:pt x="40005" y="4103"/>
                  <a:pt x="40264" y="3824"/>
                  <a:pt x="40502" y="3605"/>
                </a:cubicBezTo>
                <a:cubicBezTo>
                  <a:pt x="40574" y="3533"/>
                  <a:pt x="40743" y="3381"/>
                  <a:pt x="40776" y="3381"/>
                </a:cubicBezTo>
                <a:cubicBezTo>
                  <a:pt x="40779" y="3381"/>
                  <a:pt x="40781" y="3383"/>
                  <a:pt x="40781" y="3386"/>
                </a:cubicBezTo>
                <a:lnTo>
                  <a:pt x="41079" y="3187"/>
                </a:lnTo>
                <a:cubicBezTo>
                  <a:pt x="41199" y="3108"/>
                  <a:pt x="41338" y="3008"/>
                  <a:pt x="41477" y="2949"/>
                </a:cubicBezTo>
                <a:cubicBezTo>
                  <a:pt x="41557" y="2909"/>
                  <a:pt x="41636" y="2889"/>
                  <a:pt x="41696" y="2829"/>
                </a:cubicBezTo>
                <a:cubicBezTo>
                  <a:pt x="41736" y="2829"/>
                  <a:pt x="41835" y="2790"/>
                  <a:pt x="41855" y="2750"/>
                </a:cubicBezTo>
                <a:cubicBezTo>
                  <a:pt x="42094" y="2650"/>
                  <a:pt x="42372" y="2591"/>
                  <a:pt x="42651" y="2531"/>
                </a:cubicBezTo>
                <a:cubicBezTo>
                  <a:pt x="42730" y="2511"/>
                  <a:pt x="42790" y="2511"/>
                  <a:pt x="42870" y="2491"/>
                </a:cubicBezTo>
                <a:cubicBezTo>
                  <a:pt x="43049" y="2451"/>
                  <a:pt x="43248" y="2451"/>
                  <a:pt x="43427" y="2451"/>
                </a:cubicBezTo>
                <a:close/>
                <a:moveTo>
                  <a:pt x="43368" y="0"/>
                </a:moveTo>
                <a:cubicBezTo>
                  <a:pt x="43295" y="0"/>
                  <a:pt x="43221" y="2"/>
                  <a:pt x="43148" y="5"/>
                </a:cubicBezTo>
                <a:cubicBezTo>
                  <a:pt x="41636" y="44"/>
                  <a:pt x="40264" y="661"/>
                  <a:pt x="39090" y="1596"/>
                </a:cubicBezTo>
                <a:cubicBezTo>
                  <a:pt x="37996" y="2451"/>
                  <a:pt x="37141" y="3605"/>
                  <a:pt x="36464" y="4799"/>
                </a:cubicBezTo>
                <a:cubicBezTo>
                  <a:pt x="35688" y="6072"/>
                  <a:pt x="35072" y="7405"/>
                  <a:pt x="34495" y="8797"/>
                </a:cubicBezTo>
                <a:cubicBezTo>
                  <a:pt x="33441" y="11463"/>
                  <a:pt x="32804" y="14248"/>
                  <a:pt x="32307" y="17033"/>
                </a:cubicBezTo>
                <a:cubicBezTo>
                  <a:pt x="31829" y="19718"/>
                  <a:pt x="31471" y="22424"/>
                  <a:pt x="31053" y="25129"/>
                </a:cubicBezTo>
                <a:cubicBezTo>
                  <a:pt x="31014" y="25388"/>
                  <a:pt x="30974" y="25626"/>
                  <a:pt x="30934" y="25905"/>
                </a:cubicBezTo>
                <a:cubicBezTo>
                  <a:pt x="30516" y="26084"/>
                  <a:pt x="30059" y="26263"/>
                  <a:pt x="29562" y="26422"/>
                </a:cubicBezTo>
                <a:cubicBezTo>
                  <a:pt x="27055" y="27357"/>
                  <a:pt x="24469" y="28053"/>
                  <a:pt x="21823" y="28511"/>
                </a:cubicBezTo>
                <a:cubicBezTo>
                  <a:pt x="19317" y="28968"/>
                  <a:pt x="16830" y="29247"/>
                  <a:pt x="14145" y="29287"/>
                </a:cubicBezTo>
                <a:cubicBezTo>
                  <a:pt x="13854" y="29291"/>
                  <a:pt x="13561" y="29294"/>
                  <a:pt x="13268" y="29294"/>
                </a:cubicBezTo>
                <a:cubicBezTo>
                  <a:pt x="12321" y="29294"/>
                  <a:pt x="11367" y="29268"/>
                  <a:pt x="10425" y="29207"/>
                </a:cubicBezTo>
                <a:cubicBezTo>
                  <a:pt x="10405" y="29206"/>
                  <a:pt x="10386" y="29205"/>
                  <a:pt x="10366" y="29205"/>
                </a:cubicBezTo>
                <a:cubicBezTo>
                  <a:pt x="9732" y="29205"/>
                  <a:pt x="9152" y="29824"/>
                  <a:pt x="9172" y="30460"/>
                </a:cubicBezTo>
                <a:cubicBezTo>
                  <a:pt x="9191" y="31157"/>
                  <a:pt x="9729" y="31654"/>
                  <a:pt x="10425" y="31694"/>
                </a:cubicBezTo>
                <a:cubicBezTo>
                  <a:pt x="11436" y="31760"/>
                  <a:pt x="12451" y="31793"/>
                  <a:pt x="13467" y="31793"/>
                </a:cubicBezTo>
                <a:cubicBezTo>
                  <a:pt x="17911" y="31793"/>
                  <a:pt x="22383" y="31165"/>
                  <a:pt x="26657" y="29983"/>
                </a:cubicBezTo>
                <a:cubicBezTo>
                  <a:pt x="27930" y="29625"/>
                  <a:pt x="29223" y="29247"/>
                  <a:pt x="30477" y="28770"/>
                </a:cubicBezTo>
                <a:lnTo>
                  <a:pt x="30477" y="28770"/>
                </a:lnTo>
                <a:cubicBezTo>
                  <a:pt x="30278" y="29884"/>
                  <a:pt x="30079" y="30998"/>
                  <a:pt x="29860" y="32151"/>
                </a:cubicBezTo>
                <a:cubicBezTo>
                  <a:pt x="28945" y="36846"/>
                  <a:pt x="27831" y="41501"/>
                  <a:pt x="26399" y="46036"/>
                </a:cubicBezTo>
                <a:cubicBezTo>
                  <a:pt x="25702" y="48304"/>
                  <a:pt x="24907" y="50572"/>
                  <a:pt x="24071" y="52780"/>
                </a:cubicBezTo>
                <a:cubicBezTo>
                  <a:pt x="23852" y="53357"/>
                  <a:pt x="23614" y="53914"/>
                  <a:pt x="23395" y="54471"/>
                </a:cubicBezTo>
                <a:lnTo>
                  <a:pt x="23256" y="54849"/>
                </a:lnTo>
                <a:cubicBezTo>
                  <a:pt x="23256" y="54869"/>
                  <a:pt x="23256" y="54869"/>
                  <a:pt x="23216" y="54909"/>
                </a:cubicBezTo>
                <a:cubicBezTo>
                  <a:pt x="23196" y="54968"/>
                  <a:pt x="23176" y="55028"/>
                  <a:pt x="23156" y="55107"/>
                </a:cubicBezTo>
                <a:cubicBezTo>
                  <a:pt x="23017" y="55366"/>
                  <a:pt x="22917" y="55645"/>
                  <a:pt x="22798" y="55903"/>
                </a:cubicBezTo>
                <a:cubicBezTo>
                  <a:pt x="22321" y="56977"/>
                  <a:pt x="21823" y="58052"/>
                  <a:pt x="21286" y="59126"/>
                </a:cubicBezTo>
                <a:cubicBezTo>
                  <a:pt x="20232" y="61234"/>
                  <a:pt x="19098" y="63303"/>
                  <a:pt x="17825" y="65312"/>
                </a:cubicBezTo>
                <a:cubicBezTo>
                  <a:pt x="17208" y="66287"/>
                  <a:pt x="16591" y="67262"/>
                  <a:pt x="15915" y="68197"/>
                </a:cubicBezTo>
                <a:cubicBezTo>
                  <a:pt x="15557" y="68694"/>
                  <a:pt x="15219" y="69172"/>
                  <a:pt x="14861" y="69649"/>
                </a:cubicBezTo>
                <a:cubicBezTo>
                  <a:pt x="14801" y="69749"/>
                  <a:pt x="14702" y="69868"/>
                  <a:pt x="14622" y="69967"/>
                </a:cubicBezTo>
                <a:cubicBezTo>
                  <a:pt x="14602" y="69987"/>
                  <a:pt x="14602" y="69987"/>
                  <a:pt x="14602" y="70027"/>
                </a:cubicBezTo>
                <a:cubicBezTo>
                  <a:pt x="14543" y="70067"/>
                  <a:pt x="14523" y="70127"/>
                  <a:pt x="14463" y="70166"/>
                </a:cubicBezTo>
                <a:cubicBezTo>
                  <a:pt x="14304" y="70385"/>
                  <a:pt x="14125" y="70624"/>
                  <a:pt x="13926" y="70843"/>
                </a:cubicBezTo>
                <a:cubicBezTo>
                  <a:pt x="12454" y="72673"/>
                  <a:pt x="10842" y="74423"/>
                  <a:pt x="9152" y="76035"/>
                </a:cubicBezTo>
                <a:cubicBezTo>
                  <a:pt x="8276" y="76850"/>
                  <a:pt x="7401" y="77646"/>
                  <a:pt x="6486" y="78402"/>
                </a:cubicBezTo>
                <a:cubicBezTo>
                  <a:pt x="6267" y="78581"/>
                  <a:pt x="6068" y="78740"/>
                  <a:pt x="5849" y="78919"/>
                </a:cubicBezTo>
                <a:lnTo>
                  <a:pt x="5471" y="79217"/>
                </a:lnTo>
                <a:lnTo>
                  <a:pt x="5412" y="79277"/>
                </a:lnTo>
                <a:cubicBezTo>
                  <a:pt x="5372" y="79297"/>
                  <a:pt x="5273" y="79397"/>
                  <a:pt x="5273" y="79397"/>
                </a:cubicBezTo>
                <a:cubicBezTo>
                  <a:pt x="4775" y="79774"/>
                  <a:pt x="4278" y="80133"/>
                  <a:pt x="3781" y="80491"/>
                </a:cubicBezTo>
                <a:cubicBezTo>
                  <a:pt x="2806" y="81167"/>
                  <a:pt x="1811" y="81804"/>
                  <a:pt x="797" y="82420"/>
                </a:cubicBezTo>
                <a:cubicBezTo>
                  <a:pt x="220" y="82778"/>
                  <a:pt x="1" y="83554"/>
                  <a:pt x="339" y="84111"/>
                </a:cubicBezTo>
                <a:cubicBezTo>
                  <a:pt x="582" y="84502"/>
                  <a:pt x="1017" y="84729"/>
                  <a:pt x="1445" y="84729"/>
                </a:cubicBezTo>
                <a:cubicBezTo>
                  <a:pt x="1649" y="84729"/>
                  <a:pt x="1851" y="84678"/>
                  <a:pt x="2030" y="84569"/>
                </a:cubicBezTo>
                <a:cubicBezTo>
                  <a:pt x="6088" y="82102"/>
                  <a:pt x="9828" y="79078"/>
                  <a:pt x="13051" y="75617"/>
                </a:cubicBezTo>
                <a:cubicBezTo>
                  <a:pt x="16233" y="72215"/>
                  <a:pt x="18979" y="68396"/>
                  <a:pt x="21286" y="64378"/>
                </a:cubicBezTo>
                <a:cubicBezTo>
                  <a:pt x="23614" y="60299"/>
                  <a:pt x="25563" y="55963"/>
                  <a:pt x="27174" y="51547"/>
                </a:cubicBezTo>
                <a:cubicBezTo>
                  <a:pt x="28766" y="47170"/>
                  <a:pt x="30059" y="42675"/>
                  <a:pt x="31133" y="38119"/>
                </a:cubicBezTo>
                <a:cubicBezTo>
                  <a:pt x="31929" y="34658"/>
                  <a:pt x="32625" y="31157"/>
                  <a:pt x="33202" y="27656"/>
                </a:cubicBezTo>
                <a:cubicBezTo>
                  <a:pt x="36086" y="26382"/>
                  <a:pt x="38812" y="24771"/>
                  <a:pt x="41179" y="22742"/>
                </a:cubicBezTo>
                <a:cubicBezTo>
                  <a:pt x="45177" y="19320"/>
                  <a:pt x="48181" y="14546"/>
                  <a:pt x="48778" y="9255"/>
                </a:cubicBezTo>
                <a:cubicBezTo>
                  <a:pt x="49036" y="6689"/>
                  <a:pt x="48838" y="3526"/>
                  <a:pt x="47007" y="1536"/>
                </a:cubicBezTo>
                <a:cubicBezTo>
                  <a:pt x="46083" y="518"/>
                  <a:pt x="44712" y="0"/>
                  <a:pt x="43368"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5"/>
          <p:cNvSpPr txBox="1">
            <a:spLocks noGrp="1"/>
          </p:cNvSpPr>
          <p:nvPr>
            <p:ph type="title"/>
          </p:nvPr>
        </p:nvSpPr>
        <p:spPr>
          <a:xfrm>
            <a:off x="1679425" y="679400"/>
            <a:ext cx="57852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a:spcBef>
                <a:spcPts val="0"/>
              </a:spcBef>
              <a:spcAft>
                <a:spcPts val="0"/>
              </a:spcAft>
              <a:buSzPts val="3000"/>
              <a:buNone/>
              <a:defRPr sz="3500">
                <a:solidFill>
                  <a:schemeClr val="accent3"/>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1" name="Google Shape;61;p5"/>
          <p:cNvSpPr txBox="1">
            <a:spLocks noGrp="1"/>
          </p:cNvSpPr>
          <p:nvPr>
            <p:ph type="subTitle" idx="1"/>
          </p:nvPr>
        </p:nvSpPr>
        <p:spPr>
          <a:xfrm>
            <a:off x="2224300" y="3279150"/>
            <a:ext cx="1887000" cy="4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62" name="Google Shape;62;p5"/>
          <p:cNvSpPr txBox="1">
            <a:spLocks noGrp="1"/>
          </p:cNvSpPr>
          <p:nvPr>
            <p:ph type="subTitle" idx="2"/>
          </p:nvPr>
        </p:nvSpPr>
        <p:spPr>
          <a:xfrm>
            <a:off x="2224288" y="2940725"/>
            <a:ext cx="1887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3" name="Google Shape;63;p5"/>
          <p:cNvSpPr txBox="1">
            <a:spLocks noGrp="1"/>
          </p:cNvSpPr>
          <p:nvPr>
            <p:ph type="subTitle" idx="3"/>
          </p:nvPr>
        </p:nvSpPr>
        <p:spPr>
          <a:xfrm>
            <a:off x="5032750" y="3279125"/>
            <a:ext cx="1887000" cy="42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4"/>
          </p:nvPr>
        </p:nvSpPr>
        <p:spPr>
          <a:xfrm>
            <a:off x="5032750" y="2940725"/>
            <a:ext cx="1887000" cy="3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cxnSp>
        <p:nvCxnSpPr>
          <p:cNvPr id="65" name="Google Shape;65;p5"/>
          <p:cNvCxnSpPr/>
          <p:nvPr/>
        </p:nvCxnSpPr>
        <p:spPr>
          <a:xfrm>
            <a:off x="759625" y="1297000"/>
            <a:ext cx="0" cy="3084600"/>
          </a:xfrm>
          <a:prstGeom prst="straightConnector1">
            <a:avLst/>
          </a:prstGeom>
          <a:noFill/>
          <a:ln w="9525" cap="flat" cmpd="sng">
            <a:solidFill>
              <a:schemeClr val="dk2"/>
            </a:solidFill>
            <a:prstDash val="solid"/>
            <a:round/>
            <a:headEnd type="none" w="med" len="med"/>
            <a:tailEnd type="none" w="med" len="med"/>
          </a:ln>
        </p:spPr>
      </p:cxnSp>
      <p:sp>
        <p:nvSpPr>
          <p:cNvPr id="66" name="Google Shape;66;p5"/>
          <p:cNvSpPr/>
          <p:nvPr/>
        </p:nvSpPr>
        <p:spPr>
          <a:xfrm rot="10800000">
            <a:off x="7527439" y="887850"/>
            <a:ext cx="258600" cy="258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5400000">
            <a:off x="823578" y="697803"/>
            <a:ext cx="477900" cy="606303"/>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5400000">
            <a:off x="7829981" y="701419"/>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5"/>
          <p:cNvGrpSpPr/>
          <p:nvPr/>
        </p:nvGrpSpPr>
        <p:grpSpPr>
          <a:xfrm>
            <a:off x="1011375" y="877025"/>
            <a:ext cx="299400" cy="366602"/>
            <a:chOff x="940550" y="3371400"/>
            <a:chExt cx="299400" cy="366602"/>
          </a:xfrm>
        </p:grpSpPr>
        <p:sp>
          <p:nvSpPr>
            <p:cNvPr id="70" name="Google Shape;70;p5"/>
            <p:cNvSpPr/>
            <p:nvPr/>
          </p:nvSpPr>
          <p:spPr>
            <a:xfrm>
              <a:off x="965313" y="3371400"/>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71" name="Google Shape;71;p5"/>
            <p:cNvSpPr/>
            <p:nvPr/>
          </p:nvSpPr>
          <p:spPr>
            <a:xfrm>
              <a:off x="1054125" y="347464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72" name="Google Shape;72;p5"/>
            <p:cNvSpPr/>
            <p:nvPr/>
          </p:nvSpPr>
          <p:spPr>
            <a:xfrm>
              <a:off x="940550" y="360462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73" name="Google Shape;73;p5"/>
          <p:cNvSpPr/>
          <p:nvPr/>
        </p:nvSpPr>
        <p:spPr>
          <a:xfrm rot="5400000">
            <a:off x="1344074" y="843729"/>
            <a:ext cx="247850" cy="31445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5"/>
          <p:cNvCxnSpPr/>
          <p:nvPr/>
        </p:nvCxnSpPr>
        <p:spPr>
          <a:xfrm>
            <a:off x="8382000" y="1297000"/>
            <a:ext cx="0" cy="3084600"/>
          </a:xfrm>
          <a:prstGeom prst="straightConnector1">
            <a:avLst/>
          </a:prstGeom>
          <a:noFill/>
          <a:ln w="9525" cap="flat" cmpd="sng">
            <a:solidFill>
              <a:schemeClr val="dk2"/>
            </a:solidFill>
            <a:prstDash val="solid"/>
            <a:round/>
            <a:headEnd type="none" w="med" len="med"/>
            <a:tailEnd type="none" w="med" len="med"/>
          </a:ln>
        </p:spPr>
      </p:cxnSp>
      <p:cxnSp>
        <p:nvCxnSpPr>
          <p:cNvPr id="75" name="Google Shape;75;p5"/>
          <p:cNvCxnSpPr/>
          <p:nvPr/>
        </p:nvCxnSpPr>
        <p:spPr>
          <a:xfrm rot="10800000">
            <a:off x="761725" y="4381500"/>
            <a:ext cx="7615800" cy="0"/>
          </a:xfrm>
          <a:prstGeom prst="straightConnector1">
            <a:avLst/>
          </a:prstGeom>
          <a:noFill/>
          <a:ln w="9525" cap="flat" cmpd="sng">
            <a:solidFill>
              <a:schemeClr val="dk2"/>
            </a:solidFill>
            <a:prstDash val="solid"/>
            <a:round/>
            <a:headEnd type="none" w="med" len="med"/>
            <a:tailEnd type="none" w="med" len="med"/>
          </a:ln>
        </p:spPr>
      </p:cxnSp>
      <p:sp>
        <p:nvSpPr>
          <p:cNvPr id="76" name="Google Shape;76;p5"/>
          <p:cNvSpPr/>
          <p:nvPr/>
        </p:nvSpPr>
        <p:spPr>
          <a:xfrm rot="-4123433">
            <a:off x="403562" y="2483301"/>
            <a:ext cx="917652" cy="1194628"/>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5"/>
          <p:cNvGrpSpPr/>
          <p:nvPr/>
        </p:nvGrpSpPr>
        <p:grpSpPr>
          <a:xfrm>
            <a:off x="743389" y="4557521"/>
            <a:ext cx="237980" cy="225561"/>
            <a:chOff x="5921451" y="4557521"/>
            <a:chExt cx="237980" cy="225561"/>
          </a:xfrm>
        </p:grpSpPr>
        <p:sp>
          <p:nvSpPr>
            <p:cNvPr id="78" name="Google Shape;78;p5"/>
            <p:cNvSpPr/>
            <p:nvPr/>
          </p:nvSpPr>
          <p:spPr>
            <a:xfrm>
              <a:off x="5921451" y="4580582"/>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79" name="Google Shape;79;p5"/>
            <p:cNvSpPr/>
            <p:nvPr/>
          </p:nvSpPr>
          <p:spPr>
            <a:xfrm>
              <a:off x="5949431" y="4557521"/>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grpSp>
        <p:nvGrpSpPr>
          <p:cNvPr id="80" name="Google Shape;80;p5"/>
          <p:cNvGrpSpPr/>
          <p:nvPr/>
        </p:nvGrpSpPr>
        <p:grpSpPr>
          <a:xfrm>
            <a:off x="2907526" y="4538476"/>
            <a:ext cx="3340965" cy="263289"/>
            <a:chOff x="2158268" y="761088"/>
            <a:chExt cx="1592832" cy="333700"/>
          </a:xfrm>
        </p:grpSpPr>
        <p:sp>
          <p:nvSpPr>
            <p:cNvPr id="81" name="Google Shape;81;p5"/>
            <p:cNvSpPr/>
            <p:nvPr/>
          </p:nvSpPr>
          <p:spPr>
            <a:xfrm>
              <a:off x="2158268"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a:off x="6789579" y="4557547"/>
            <a:ext cx="237980" cy="225561"/>
            <a:chOff x="5921451" y="4557521"/>
            <a:chExt cx="237980" cy="225561"/>
          </a:xfrm>
        </p:grpSpPr>
        <p:sp>
          <p:nvSpPr>
            <p:cNvPr id="84" name="Google Shape;84;p5"/>
            <p:cNvSpPr/>
            <p:nvPr/>
          </p:nvSpPr>
          <p:spPr>
            <a:xfrm>
              <a:off x="5921451" y="4580582"/>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85" name="Google Shape;85;p5"/>
            <p:cNvSpPr/>
            <p:nvPr/>
          </p:nvSpPr>
          <p:spPr>
            <a:xfrm>
              <a:off x="5949431" y="4557521"/>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grpSp>
        <p:nvGrpSpPr>
          <p:cNvPr id="86" name="Google Shape;86;p5"/>
          <p:cNvGrpSpPr/>
          <p:nvPr/>
        </p:nvGrpSpPr>
        <p:grpSpPr>
          <a:xfrm>
            <a:off x="7568638" y="4538476"/>
            <a:ext cx="829865" cy="263289"/>
            <a:chOff x="2158268" y="761088"/>
            <a:chExt cx="1592832" cy="333700"/>
          </a:xfrm>
        </p:grpSpPr>
        <p:sp>
          <p:nvSpPr>
            <p:cNvPr id="87" name="Google Shape;87;p5"/>
            <p:cNvSpPr/>
            <p:nvPr/>
          </p:nvSpPr>
          <p:spPr>
            <a:xfrm>
              <a:off x="2158268"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5"/>
          <p:cNvGrpSpPr/>
          <p:nvPr/>
        </p:nvGrpSpPr>
        <p:grpSpPr>
          <a:xfrm>
            <a:off x="1529513" y="4538676"/>
            <a:ext cx="829865" cy="263289"/>
            <a:chOff x="2158268" y="761088"/>
            <a:chExt cx="1592832" cy="333700"/>
          </a:xfrm>
        </p:grpSpPr>
        <p:sp>
          <p:nvSpPr>
            <p:cNvPr id="90" name="Google Shape;90;p5"/>
            <p:cNvSpPr/>
            <p:nvPr/>
          </p:nvSpPr>
          <p:spPr>
            <a:xfrm>
              <a:off x="2158268"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5"/>
          <p:cNvSpPr/>
          <p:nvPr/>
        </p:nvSpPr>
        <p:spPr>
          <a:xfrm rot="-744105">
            <a:off x="6865795" y="3004541"/>
            <a:ext cx="2151763" cy="837171"/>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title"/>
          </p:nvPr>
        </p:nvSpPr>
        <p:spPr>
          <a:xfrm>
            <a:off x="762000" y="676650"/>
            <a:ext cx="76200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5" name="Google Shape;95;p6"/>
          <p:cNvCxnSpPr/>
          <p:nvPr/>
        </p:nvCxnSpPr>
        <p:spPr>
          <a:xfrm rot="10800000">
            <a:off x="384483" y="4742692"/>
            <a:ext cx="8369400" cy="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6"/>
          <p:cNvCxnSpPr/>
          <p:nvPr/>
        </p:nvCxnSpPr>
        <p:spPr>
          <a:xfrm>
            <a:off x="8758800" y="1462575"/>
            <a:ext cx="0" cy="32826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6"/>
          <p:cNvCxnSpPr/>
          <p:nvPr/>
        </p:nvCxnSpPr>
        <p:spPr>
          <a:xfrm>
            <a:off x="382800" y="1483585"/>
            <a:ext cx="0" cy="3260400"/>
          </a:xfrm>
          <a:prstGeom prst="straightConnector1">
            <a:avLst/>
          </a:prstGeom>
          <a:noFill/>
          <a:ln w="9525" cap="flat" cmpd="sng">
            <a:solidFill>
              <a:schemeClr val="dk2"/>
            </a:solidFill>
            <a:prstDash val="solid"/>
            <a:round/>
            <a:headEnd type="none" w="med" len="med"/>
            <a:tailEnd type="none" w="med" len="med"/>
          </a:ln>
        </p:spPr>
      </p:cxnSp>
      <p:sp>
        <p:nvSpPr>
          <p:cNvPr id="98" name="Google Shape;98;p6"/>
          <p:cNvSpPr/>
          <p:nvPr/>
        </p:nvSpPr>
        <p:spPr>
          <a:xfrm rot="10800000">
            <a:off x="8052417" y="807094"/>
            <a:ext cx="225600" cy="2256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rot="-5400000">
            <a:off x="8277452" y="655339"/>
            <a:ext cx="417065" cy="52911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6"/>
          <p:cNvGrpSpPr/>
          <p:nvPr/>
        </p:nvGrpSpPr>
        <p:grpSpPr>
          <a:xfrm>
            <a:off x="387817" y="711356"/>
            <a:ext cx="639634" cy="417076"/>
            <a:chOff x="391154" y="742462"/>
            <a:chExt cx="639634" cy="417076"/>
          </a:xfrm>
        </p:grpSpPr>
        <p:sp>
          <p:nvSpPr>
            <p:cNvPr id="101" name="Google Shape;101;p6"/>
            <p:cNvSpPr/>
            <p:nvPr/>
          </p:nvSpPr>
          <p:spPr>
            <a:xfrm rot="5400000">
              <a:off x="440806" y="740249"/>
              <a:ext cx="369637" cy="468941"/>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793294" y="841909"/>
              <a:ext cx="209369" cy="265620"/>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6"/>
            <p:cNvGrpSpPr/>
            <p:nvPr/>
          </p:nvGrpSpPr>
          <p:grpSpPr>
            <a:xfrm>
              <a:off x="391158" y="742462"/>
              <a:ext cx="235783" cy="263441"/>
              <a:chOff x="1228600" y="2629975"/>
              <a:chExt cx="351025" cy="392200"/>
            </a:xfrm>
          </p:grpSpPr>
          <p:sp>
            <p:nvSpPr>
              <p:cNvPr id="104" name="Google Shape;104;p6"/>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105" name="Google Shape;105;p6"/>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106" name="Google Shape;106;p6"/>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cxnSp>
        <p:nvCxnSpPr>
          <p:cNvPr id="108" name="Google Shape;108;p7"/>
          <p:cNvCxnSpPr/>
          <p:nvPr/>
        </p:nvCxnSpPr>
        <p:spPr>
          <a:xfrm>
            <a:off x="764300" y="878450"/>
            <a:ext cx="7620000" cy="0"/>
          </a:xfrm>
          <a:prstGeom prst="straightConnector1">
            <a:avLst/>
          </a:prstGeom>
          <a:noFill/>
          <a:ln w="9525" cap="flat" cmpd="sng">
            <a:solidFill>
              <a:schemeClr val="dk2"/>
            </a:solidFill>
            <a:prstDash val="solid"/>
            <a:round/>
            <a:headEnd type="none" w="med" len="med"/>
            <a:tailEnd type="none" w="med" len="med"/>
          </a:ln>
        </p:spPr>
      </p:cxnSp>
      <p:cxnSp>
        <p:nvCxnSpPr>
          <p:cNvPr id="109" name="Google Shape;109;p7"/>
          <p:cNvCxnSpPr/>
          <p:nvPr/>
        </p:nvCxnSpPr>
        <p:spPr>
          <a:xfrm>
            <a:off x="7647075" y="877475"/>
            <a:ext cx="0" cy="33918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7"/>
          <p:cNvSpPr/>
          <p:nvPr/>
        </p:nvSpPr>
        <p:spPr>
          <a:xfrm rot="10800000">
            <a:off x="7910794" y="2027272"/>
            <a:ext cx="251400" cy="2514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rot="10800000">
            <a:off x="7855083" y="1594977"/>
            <a:ext cx="362822" cy="479372"/>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rot="10800000">
            <a:off x="7855088" y="2944850"/>
            <a:ext cx="362825" cy="6410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a:off x="7811163" y="1557000"/>
            <a:ext cx="351025" cy="392200"/>
            <a:chOff x="7813575" y="1579625"/>
            <a:chExt cx="351025" cy="392200"/>
          </a:xfrm>
        </p:grpSpPr>
        <p:sp>
          <p:nvSpPr>
            <p:cNvPr id="114" name="Google Shape;114;p7"/>
            <p:cNvSpPr/>
            <p:nvPr/>
          </p:nvSpPr>
          <p:spPr>
            <a:xfrm>
              <a:off x="7813575" y="157962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115" name="Google Shape;115;p7"/>
            <p:cNvSpPr/>
            <p:nvPr/>
          </p:nvSpPr>
          <p:spPr>
            <a:xfrm>
              <a:off x="7834225" y="181835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116" name="Google Shape;116;p7"/>
            <p:cNvSpPr/>
            <p:nvPr/>
          </p:nvSpPr>
          <p:spPr>
            <a:xfrm>
              <a:off x="8020075" y="173845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cxnSp>
        <p:nvCxnSpPr>
          <p:cNvPr id="117" name="Google Shape;117;p7"/>
          <p:cNvCxnSpPr/>
          <p:nvPr/>
        </p:nvCxnSpPr>
        <p:spPr>
          <a:xfrm>
            <a:off x="8382000" y="878450"/>
            <a:ext cx="0" cy="3384300"/>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118;p7"/>
          <p:cNvCxnSpPr/>
          <p:nvPr/>
        </p:nvCxnSpPr>
        <p:spPr>
          <a:xfrm>
            <a:off x="777185" y="4264423"/>
            <a:ext cx="7604700" cy="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7"/>
          <p:cNvSpPr/>
          <p:nvPr/>
        </p:nvSpPr>
        <p:spPr>
          <a:xfrm>
            <a:off x="764238" y="444008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802463" y="4412976"/>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181039" y="4423445"/>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22" name="Google Shape;122;p7"/>
          <p:cNvSpPr/>
          <p:nvPr/>
        </p:nvSpPr>
        <p:spPr>
          <a:xfrm>
            <a:off x="2209018" y="4400384"/>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23" name="Google Shape;123;p7"/>
          <p:cNvSpPr/>
          <p:nvPr/>
        </p:nvSpPr>
        <p:spPr>
          <a:xfrm>
            <a:off x="2576513" y="444008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2621915" y="4412976"/>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793300">
            <a:off x="3518759" y="-850591"/>
            <a:ext cx="1702105" cy="2215975"/>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6721789" y="540614"/>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27" name="Google Shape;127;p7"/>
          <p:cNvSpPr/>
          <p:nvPr/>
        </p:nvSpPr>
        <p:spPr>
          <a:xfrm>
            <a:off x="6749768" y="517553"/>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28" name="Google Shape;128;p7"/>
          <p:cNvSpPr/>
          <p:nvPr/>
        </p:nvSpPr>
        <p:spPr>
          <a:xfrm>
            <a:off x="5304988" y="5572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5343213" y="5301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7"/>
          <p:cNvGrpSpPr/>
          <p:nvPr/>
        </p:nvGrpSpPr>
        <p:grpSpPr>
          <a:xfrm>
            <a:off x="7117263" y="530145"/>
            <a:ext cx="1262502" cy="211305"/>
            <a:chOff x="7136500" y="671445"/>
            <a:chExt cx="1262502" cy="211305"/>
          </a:xfrm>
        </p:grpSpPr>
        <p:sp>
          <p:nvSpPr>
            <p:cNvPr id="131" name="Google Shape;131;p7"/>
            <p:cNvSpPr/>
            <p:nvPr/>
          </p:nvSpPr>
          <p:spPr>
            <a:xfrm>
              <a:off x="7136500" y="69855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7181902" y="671445"/>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7"/>
          <p:cNvSpPr txBox="1">
            <a:spLocks noGrp="1"/>
          </p:cNvSpPr>
          <p:nvPr>
            <p:ph type="subTitle" idx="1"/>
          </p:nvPr>
        </p:nvSpPr>
        <p:spPr>
          <a:xfrm>
            <a:off x="4523325" y="2931425"/>
            <a:ext cx="2179800" cy="7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134" name="Google Shape;134;p7"/>
          <p:cNvSpPr txBox="1">
            <a:spLocks noGrp="1"/>
          </p:cNvSpPr>
          <p:nvPr>
            <p:ph type="title"/>
          </p:nvPr>
        </p:nvSpPr>
        <p:spPr>
          <a:xfrm>
            <a:off x="4523325" y="1447650"/>
            <a:ext cx="2179800" cy="1103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3"/>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 name="Google Shape;135;p7"/>
          <p:cNvSpPr txBox="1">
            <a:spLocks noGrp="1"/>
          </p:cNvSpPr>
          <p:nvPr>
            <p:ph type="subTitle" idx="2"/>
          </p:nvPr>
        </p:nvSpPr>
        <p:spPr>
          <a:xfrm>
            <a:off x="4523325" y="2589525"/>
            <a:ext cx="2179800" cy="338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6"/>
        <p:cNvGrpSpPr/>
        <p:nvPr/>
      </p:nvGrpSpPr>
      <p:grpSpPr>
        <a:xfrm>
          <a:off x="0" y="0"/>
          <a:ext cx="0" cy="0"/>
          <a:chOff x="0" y="0"/>
          <a:chExt cx="0" cy="0"/>
        </a:xfrm>
      </p:grpSpPr>
      <p:cxnSp>
        <p:nvCxnSpPr>
          <p:cNvPr id="137" name="Google Shape;137;p8"/>
          <p:cNvCxnSpPr/>
          <p:nvPr/>
        </p:nvCxnSpPr>
        <p:spPr>
          <a:xfrm rot="10800000">
            <a:off x="760475" y="4381500"/>
            <a:ext cx="7622700" cy="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8"/>
          <p:cNvCxnSpPr/>
          <p:nvPr/>
        </p:nvCxnSpPr>
        <p:spPr>
          <a:xfrm>
            <a:off x="1506625" y="761750"/>
            <a:ext cx="0" cy="3619200"/>
          </a:xfrm>
          <a:prstGeom prst="straightConnector1">
            <a:avLst/>
          </a:prstGeom>
          <a:noFill/>
          <a:ln w="9525" cap="flat" cmpd="sng">
            <a:solidFill>
              <a:schemeClr val="dk2"/>
            </a:solidFill>
            <a:prstDash val="solid"/>
            <a:round/>
            <a:headEnd type="none" w="med" len="med"/>
            <a:tailEnd type="none" w="med" len="med"/>
          </a:ln>
        </p:spPr>
      </p:cxnSp>
      <p:sp>
        <p:nvSpPr>
          <p:cNvPr id="139" name="Google Shape;139;p8"/>
          <p:cNvSpPr/>
          <p:nvPr/>
        </p:nvSpPr>
        <p:spPr>
          <a:xfrm rot="10800000" flipH="1">
            <a:off x="991506" y="2049897"/>
            <a:ext cx="251400" cy="2514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flipH="1">
            <a:off x="935795" y="1617602"/>
            <a:ext cx="362822" cy="479372"/>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10800000" flipH="1">
            <a:off x="935788" y="2967475"/>
            <a:ext cx="362825" cy="64102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8"/>
          <p:cNvGrpSpPr/>
          <p:nvPr/>
        </p:nvGrpSpPr>
        <p:grpSpPr>
          <a:xfrm flipH="1">
            <a:off x="991513" y="1579625"/>
            <a:ext cx="351025" cy="392200"/>
            <a:chOff x="7813575" y="1579625"/>
            <a:chExt cx="351025" cy="392200"/>
          </a:xfrm>
        </p:grpSpPr>
        <p:sp>
          <p:nvSpPr>
            <p:cNvPr id="143" name="Google Shape;143;p8"/>
            <p:cNvSpPr/>
            <p:nvPr/>
          </p:nvSpPr>
          <p:spPr>
            <a:xfrm>
              <a:off x="7813575" y="157962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144" name="Google Shape;144;p8"/>
            <p:cNvSpPr/>
            <p:nvPr/>
          </p:nvSpPr>
          <p:spPr>
            <a:xfrm>
              <a:off x="7834225" y="181835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145" name="Google Shape;145;p8"/>
            <p:cNvSpPr/>
            <p:nvPr/>
          </p:nvSpPr>
          <p:spPr>
            <a:xfrm>
              <a:off x="8020075" y="173845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cxnSp>
        <p:nvCxnSpPr>
          <p:cNvPr id="146" name="Google Shape;146;p8"/>
          <p:cNvCxnSpPr/>
          <p:nvPr/>
        </p:nvCxnSpPr>
        <p:spPr>
          <a:xfrm>
            <a:off x="758950" y="762000"/>
            <a:ext cx="0" cy="3619500"/>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8"/>
          <p:cNvCxnSpPr/>
          <p:nvPr/>
        </p:nvCxnSpPr>
        <p:spPr>
          <a:xfrm>
            <a:off x="8382000" y="761750"/>
            <a:ext cx="0" cy="3619800"/>
          </a:xfrm>
          <a:prstGeom prst="straightConnector1">
            <a:avLst/>
          </a:prstGeom>
          <a:noFill/>
          <a:ln w="9525" cap="flat" cmpd="sng">
            <a:solidFill>
              <a:schemeClr val="dk2"/>
            </a:solidFill>
            <a:prstDash val="solid"/>
            <a:round/>
            <a:headEnd type="none" w="med" len="med"/>
            <a:tailEnd type="none" w="med" len="med"/>
          </a:ln>
        </p:spPr>
      </p:cxnSp>
      <p:grpSp>
        <p:nvGrpSpPr>
          <p:cNvPr id="148" name="Google Shape;148;p8"/>
          <p:cNvGrpSpPr/>
          <p:nvPr/>
        </p:nvGrpSpPr>
        <p:grpSpPr>
          <a:xfrm>
            <a:off x="3756199" y="758937"/>
            <a:ext cx="2376260" cy="211303"/>
            <a:chOff x="3756199" y="748600"/>
            <a:chExt cx="2376260" cy="211303"/>
          </a:xfrm>
        </p:grpSpPr>
        <p:sp>
          <p:nvSpPr>
            <p:cNvPr id="149" name="Google Shape;149;p8"/>
            <p:cNvSpPr/>
            <p:nvPr/>
          </p:nvSpPr>
          <p:spPr>
            <a:xfrm>
              <a:off x="3756199" y="775703"/>
              <a:ext cx="23400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792459" y="748600"/>
              <a:ext cx="23400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8"/>
          <p:cNvGrpSpPr/>
          <p:nvPr/>
        </p:nvGrpSpPr>
        <p:grpSpPr>
          <a:xfrm>
            <a:off x="6682789" y="751808"/>
            <a:ext cx="237980" cy="225561"/>
            <a:chOff x="7072801" y="838366"/>
            <a:chExt cx="237980" cy="225561"/>
          </a:xfrm>
        </p:grpSpPr>
        <p:sp>
          <p:nvSpPr>
            <p:cNvPr id="152" name="Google Shape;152;p8"/>
            <p:cNvSpPr/>
            <p:nvPr/>
          </p:nvSpPr>
          <p:spPr>
            <a:xfrm>
              <a:off x="7072801" y="861427"/>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53" name="Google Shape;153;p8"/>
            <p:cNvSpPr/>
            <p:nvPr/>
          </p:nvSpPr>
          <p:spPr>
            <a:xfrm>
              <a:off x="7100781" y="838366"/>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grpSp>
        <p:nvGrpSpPr>
          <p:cNvPr id="154" name="Google Shape;154;p8"/>
          <p:cNvGrpSpPr/>
          <p:nvPr/>
        </p:nvGrpSpPr>
        <p:grpSpPr>
          <a:xfrm>
            <a:off x="2967864" y="751808"/>
            <a:ext cx="237980" cy="225561"/>
            <a:chOff x="7072801" y="838366"/>
            <a:chExt cx="237980" cy="225561"/>
          </a:xfrm>
        </p:grpSpPr>
        <p:sp>
          <p:nvSpPr>
            <p:cNvPr id="155" name="Google Shape;155;p8"/>
            <p:cNvSpPr/>
            <p:nvPr/>
          </p:nvSpPr>
          <p:spPr>
            <a:xfrm>
              <a:off x="7072801" y="861427"/>
              <a:ext cx="210000" cy="20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sp>
          <p:nvSpPr>
            <p:cNvPr id="156" name="Google Shape;156;p8"/>
            <p:cNvSpPr/>
            <p:nvPr/>
          </p:nvSpPr>
          <p:spPr>
            <a:xfrm>
              <a:off x="7100781" y="838366"/>
              <a:ext cx="210000" cy="2025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Blinker"/>
                <a:ea typeface="Blinker"/>
                <a:cs typeface="Blinker"/>
                <a:sym typeface="Blinker"/>
              </a:endParaRPr>
            </a:p>
          </p:txBody>
        </p:sp>
      </p:grpSp>
      <p:sp>
        <p:nvSpPr>
          <p:cNvPr id="157" name="Google Shape;157;p8"/>
          <p:cNvSpPr/>
          <p:nvPr/>
        </p:nvSpPr>
        <p:spPr>
          <a:xfrm rot="1015102">
            <a:off x="6991101" y="2716811"/>
            <a:ext cx="1341736" cy="2318330"/>
          </a:xfrm>
          <a:custGeom>
            <a:avLst/>
            <a:gdLst/>
            <a:ahLst/>
            <a:cxnLst/>
            <a:rect l="l" t="t" r="r" b="b"/>
            <a:pathLst>
              <a:path w="49037" h="84729" extrusionOk="0">
                <a:moveTo>
                  <a:pt x="43427" y="2451"/>
                </a:moveTo>
                <a:cubicBezTo>
                  <a:pt x="43526" y="2451"/>
                  <a:pt x="43626" y="2451"/>
                  <a:pt x="43725" y="2491"/>
                </a:cubicBezTo>
                <a:cubicBezTo>
                  <a:pt x="43725" y="2491"/>
                  <a:pt x="44023" y="2531"/>
                  <a:pt x="44043" y="2551"/>
                </a:cubicBezTo>
                <a:cubicBezTo>
                  <a:pt x="44083" y="2591"/>
                  <a:pt x="44282" y="2630"/>
                  <a:pt x="44342" y="2650"/>
                </a:cubicBezTo>
                <a:cubicBezTo>
                  <a:pt x="44362" y="2690"/>
                  <a:pt x="44421" y="2690"/>
                  <a:pt x="44421" y="2690"/>
                </a:cubicBezTo>
                <a:cubicBezTo>
                  <a:pt x="44521" y="2730"/>
                  <a:pt x="44580" y="2790"/>
                  <a:pt x="44680" y="2829"/>
                </a:cubicBezTo>
                <a:cubicBezTo>
                  <a:pt x="44740" y="2849"/>
                  <a:pt x="44919" y="2989"/>
                  <a:pt x="44919" y="2989"/>
                </a:cubicBezTo>
                <a:cubicBezTo>
                  <a:pt x="45018" y="3088"/>
                  <a:pt x="45137" y="3187"/>
                  <a:pt x="45237" y="3287"/>
                </a:cubicBezTo>
                <a:cubicBezTo>
                  <a:pt x="45257" y="3307"/>
                  <a:pt x="45356" y="3426"/>
                  <a:pt x="45356" y="3446"/>
                </a:cubicBezTo>
                <a:cubicBezTo>
                  <a:pt x="45456" y="3585"/>
                  <a:pt x="45535" y="3725"/>
                  <a:pt x="45615" y="3884"/>
                </a:cubicBezTo>
                <a:cubicBezTo>
                  <a:pt x="45655" y="3983"/>
                  <a:pt x="45734" y="4103"/>
                  <a:pt x="45774" y="4202"/>
                </a:cubicBezTo>
                <a:cubicBezTo>
                  <a:pt x="45774" y="4222"/>
                  <a:pt x="45874" y="4421"/>
                  <a:pt x="45874" y="4480"/>
                </a:cubicBezTo>
                <a:cubicBezTo>
                  <a:pt x="45973" y="4799"/>
                  <a:pt x="46072" y="5117"/>
                  <a:pt x="46132" y="5435"/>
                </a:cubicBezTo>
                <a:cubicBezTo>
                  <a:pt x="46152" y="5594"/>
                  <a:pt x="46172" y="5734"/>
                  <a:pt x="46212" y="5873"/>
                </a:cubicBezTo>
                <a:lnTo>
                  <a:pt x="46212" y="5933"/>
                </a:lnTo>
                <a:cubicBezTo>
                  <a:pt x="46212" y="5992"/>
                  <a:pt x="46232" y="6072"/>
                  <a:pt x="46232" y="6092"/>
                </a:cubicBezTo>
                <a:cubicBezTo>
                  <a:pt x="46251" y="6410"/>
                  <a:pt x="46271" y="6708"/>
                  <a:pt x="46311" y="7027"/>
                </a:cubicBezTo>
                <a:cubicBezTo>
                  <a:pt x="46351" y="7663"/>
                  <a:pt x="46351" y="8280"/>
                  <a:pt x="46271" y="8877"/>
                </a:cubicBezTo>
                <a:cubicBezTo>
                  <a:pt x="46251" y="9016"/>
                  <a:pt x="46251" y="9175"/>
                  <a:pt x="46232" y="9295"/>
                </a:cubicBezTo>
                <a:cubicBezTo>
                  <a:pt x="46232" y="9314"/>
                  <a:pt x="46212" y="9394"/>
                  <a:pt x="46212" y="9434"/>
                </a:cubicBezTo>
                <a:lnTo>
                  <a:pt x="46212" y="9513"/>
                </a:lnTo>
                <a:cubicBezTo>
                  <a:pt x="46152" y="9852"/>
                  <a:pt x="46112" y="10170"/>
                  <a:pt x="46033" y="10488"/>
                </a:cubicBezTo>
                <a:cubicBezTo>
                  <a:pt x="45913" y="11085"/>
                  <a:pt x="45734" y="11682"/>
                  <a:pt x="45535" y="12278"/>
                </a:cubicBezTo>
                <a:lnTo>
                  <a:pt x="45237" y="13094"/>
                </a:lnTo>
                <a:cubicBezTo>
                  <a:pt x="45217" y="13154"/>
                  <a:pt x="45177" y="13233"/>
                  <a:pt x="45157" y="13273"/>
                </a:cubicBezTo>
                <a:cubicBezTo>
                  <a:pt x="45157" y="13293"/>
                  <a:pt x="45118" y="13373"/>
                  <a:pt x="45118" y="13412"/>
                </a:cubicBezTo>
                <a:cubicBezTo>
                  <a:pt x="45078" y="13452"/>
                  <a:pt x="45078" y="13492"/>
                  <a:pt x="45078" y="13492"/>
                </a:cubicBezTo>
                <a:cubicBezTo>
                  <a:pt x="45038" y="13591"/>
                  <a:pt x="45018" y="13691"/>
                  <a:pt x="44958" y="13770"/>
                </a:cubicBezTo>
                <a:cubicBezTo>
                  <a:pt x="44680" y="14347"/>
                  <a:pt x="44421" y="14884"/>
                  <a:pt x="44083" y="15441"/>
                </a:cubicBezTo>
                <a:cubicBezTo>
                  <a:pt x="43765" y="15978"/>
                  <a:pt x="43427" y="16516"/>
                  <a:pt x="43069" y="17033"/>
                </a:cubicBezTo>
                <a:cubicBezTo>
                  <a:pt x="42989" y="17152"/>
                  <a:pt x="42890" y="17272"/>
                  <a:pt x="42830" y="17371"/>
                </a:cubicBezTo>
                <a:cubicBezTo>
                  <a:pt x="42770" y="17431"/>
                  <a:pt x="42750" y="17470"/>
                  <a:pt x="42691" y="17530"/>
                </a:cubicBezTo>
                <a:cubicBezTo>
                  <a:pt x="42671" y="17550"/>
                  <a:pt x="42671" y="17550"/>
                  <a:pt x="42671" y="17570"/>
                </a:cubicBezTo>
                <a:lnTo>
                  <a:pt x="42074" y="18326"/>
                </a:lnTo>
                <a:cubicBezTo>
                  <a:pt x="41258" y="19301"/>
                  <a:pt x="40343" y="20176"/>
                  <a:pt x="39369" y="21011"/>
                </a:cubicBezTo>
                <a:cubicBezTo>
                  <a:pt x="38473" y="21747"/>
                  <a:pt x="37578" y="22404"/>
                  <a:pt x="36484" y="23080"/>
                </a:cubicBezTo>
                <a:cubicBezTo>
                  <a:pt x="35569" y="23637"/>
                  <a:pt x="34614" y="24174"/>
                  <a:pt x="33679" y="24632"/>
                </a:cubicBezTo>
                <a:cubicBezTo>
                  <a:pt x="33679" y="24592"/>
                  <a:pt x="33699" y="24512"/>
                  <a:pt x="33699" y="24473"/>
                </a:cubicBezTo>
                <a:cubicBezTo>
                  <a:pt x="34117" y="21727"/>
                  <a:pt x="34475" y="18962"/>
                  <a:pt x="35012" y="16257"/>
                </a:cubicBezTo>
                <a:cubicBezTo>
                  <a:pt x="35291" y="14884"/>
                  <a:pt x="35609" y="13552"/>
                  <a:pt x="35987" y="12199"/>
                </a:cubicBezTo>
                <a:cubicBezTo>
                  <a:pt x="36365" y="10906"/>
                  <a:pt x="36862" y="9553"/>
                  <a:pt x="37359" y="8419"/>
                </a:cubicBezTo>
                <a:cubicBezTo>
                  <a:pt x="37916" y="7206"/>
                  <a:pt x="38573" y="5992"/>
                  <a:pt x="39349" y="4918"/>
                </a:cubicBezTo>
                <a:cubicBezTo>
                  <a:pt x="39508" y="4699"/>
                  <a:pt x="39568" y="4620"/>
                  <a:pt x="39786" y="4341"/>
                </a:cubicBezTo>
                <a:cubicBezTo>
                  <a:pt x="40005" y="4103"/>
                  <a:pt x="40264" y="3824"/>
                  <a:pt x="40502" y="3605"/>
                </a:cubicBezTo>
                <a:cubicBezTo>
                  <a:pt x="40574" y="3533"/>
                  <a:pt x="40743" y="3381"/>
                  <a:pt x="40776" y="3381"/>
                </a:cubicBezTo>
                <a:cubicBezTo>
                  <a:pt x="40779" y="3381"/>
                  <a:pt x="40781" y="3383"/>
                  <a:pt x="40781" y="3386"/>
                </a:cubicBezTo>
                <a:lnTo>
                  <a:pt x="41079" y="3187"/>
                </a:lnTo>
                <a:cubicBezTo>
                  <a:pt x="41199" y="3108"/>
                  <a:pt x="41338" y="3008"/>
                  <a:pt x="41477" y="2949"/>
                </a:cubicBezTo>
                <a:cubicBezTo>
                  <a:pt x="41557" y="2909"/>
                  <a:pt x="41636" y="2889"/>
                  <a:pt x="41696" y="2829"/>
                </a:cubicBezTo>
                <a:cubicBezTo>
                  <a:pt x="41736" y="2829"/>
                  <a:pt x="41835" y="2790"/>
                  <a:pt x="41855" y="2750"/>
                </a:cubicBezTo>
                <a:cubicBezTo>
                  <a:pt x="42094" y="2650"/>
                  <a:pt x="42372" y="2591"/>
                  <a:pt x="42651" y="2531"/>
                </a:cubicBezTo>
                <a:cubicBezTo>
                  <a:pt x="42730" y="2511"/>
                  <a:pt x="42790" y="2511"/>
                  <a:pt x="42870" y="2491"/>
                </a:cubicBezTo>
                <a:cubicBezTo>
                  <a:pt x="43049" y="2451"/>
                  <a:pt x="43248" y="2451"/>
                  <a:pt x="43427" y="2451"/>
                </a:cubicBezTo>
                <a:close/>
                <a:moveTo>
                  <a:pt x="43368" y="0"/>
                </a:moveTo>
                <a:cubicBezTo>
                  <a:pt x="43295" y="0"/>
                  <a:pt x="43221" y="2"/>
                  <a:pt x="43148" y="5"/>
                </a:cubicBezTo>
                <a:cubicBezTo>
                  <a:pt x="41636" y="44"/>
                  <a:pt x="40264" y="661"/>
                  <a:pt x="39090" y="1596"/>
                </a:cubicBezTo>
                <a:cubicBezTo>
                  <a:pt x="37996" y="2451"/>
                  <a:pt x="37141" y="3605"/>
                  <a:pt x="36464" y="4799"/>
                </a:cubicBezTo>
                <a:cubicBezTo>
                  <a:pt x="35688" y="6072"/>
                  <a:pt x="35072" y="7405"/>
                  <a:pt x="34495" y="8797"/>
                </a:cubicBezTo>
                <a:cubicBezTo>
                  <a:pt x="33441" y="11463"/>
                  <a:pt x="32804" y="14248"/>
                  <a:pt x="32307" y="17033"/>
                </a:cubicBezTo>
                <a:cubicBezTo>
                  <a:pt x="31829" y="19718"/>
                  <a:pt x="31471" y="22424"/>
                  <a:pt x="31053" y="25129"/>
                </a:cubicBezTo>
                <a:cubicBezTo>
                  <a:pt x="31014" y="25388"/>
                  <a:pt x="30974" y="25626"/>
                  <a:pt x="30934" y="25905"/>
                </a:cubicBezTo>
                <a:cubicBezTo>
                  <a:pt x="30516" y="26084"/>
                  <a:pt x="30059" y="26263"/>
                  <a:pt x="29562" y="26422"/>
                </a:cubicBezTo>
                <a:cubicBezTo>
                  <a:pt x="27055" y="27357"/>
                  <a:pt x="24469" y="28053"/>
                  <a:pt x="21823" y="28511"/>
                </a:cubicBezTo>
                <a:cubicBezTo>
                  <a:pt x="19317" y="28968"/>
                  <a:pt x="16830" y="29247"/>
                  <a:pt x="14145" y="29287"/>
                </a:cubicBezTo>
                <a:cubicBezTo>
                  <a:pt x="13854" y="29291"/>
                  <a:pt x="13561" y="29294"/>
                  <a:pt x="13268" y="29294"/>
                </a:cubicBezTo>
                <a:cubicBezTo>
                  <a:pt x="12321" y="29294"/>
                  <a:pt x="11367" y="29268"/>
                  <a:pt x="10425" y="29207"/>
                </a:cubicBezTo>
                <a:cubicBezTo>
                  <a:pt x="10405" y="29206"/>
                  <a:pt x="10386" y="29205"/>
                  <a:pt x="10366" y="29205"/>
                </a:cubicBezTo>
                <a:cubicBezTo>
                  <a:pt x="9732" y="29205"/>
                  <a:pt x="9152" y="29824"/>
                  <a:pt x="9172" y="30460"/>
                </a:cubicBezTo>
                <a:cubicBezTo>
                  <a:pt x="9191" y="31157"/>
                  <a:pt x="9729" y="31654"/>
                  <a:pt x="10425" y="31694"/>
                </a:cubicBezTo>
                <a:cubicBezTo>
                  <a:pt x="11436" y="31760"/>
                  <a:pt x="12451" y="31793"/>
                  <a:pt x="13467" y="31793"/>
                </a:cubicBezTo>
                <a:cubicBezTo>
                  <a:pt x="17911" y="31793"/>
                  <a:pt x="22383" y="31165"/>
                  <a:pt x="26657" y="29983"/>
                </a:cubicBezTo>
                <a:cubicBezTo>
                  <a:pt x="27930" y="29625"/>
                  <a:pt x="29223" y="29247"/>
                  <a:pt x="30477" y="28770"/>
                </a:cubicBezTo>
                <a:lnTo>
                  <a:pt x="30477" y="28770"/>
                </a:lnTo>
                <a:cubicBezTo>
                  <a:pt x="30278" y="29884"/>
                  <a:pt x="30079" y="30998"/>
                  <a:pt x="29860" y="32151"/>
                </a:cubicBezTo>
                <a:cubicBezTo>
                  <a:pt x="28945" y="36846"/>
                  <a:pt x="27831" y="41501"/>
                  <a:pt x="26399" y="46036"/>
                </a:cubicBezTo>
                <a:cubicBezTo>
                  <a:pt x="25702" y="48304"/>
                  <a:pt x="24907" y="50572"/>
                  <a:pt x="24071" y="52780"/>
                </a:cubicBezTo>
                <a:cubicBezTo>
                  <a:pt x="23852" y="53357"/>
                  <a:pt x="23614" y="53914"/>
                  <a:pt x="23395" y="54471"/>
                </a:cubicBezTo>
                <a:lnTo>
                  <a:pt x="23256" y="54849"/>
                </a:lnTo>
                <a:cubicBezTo>
                  <a:pt x="23256" y="54869"/>
                  <a:pt x="23256" y="54869"/>
                  <a:pt x="23216" y="54909"/>
                </a:cubicBezTo>
                <a:cubicBezTo>
                  <a:pt x="23196" y="54968"/>
                  <a:pt x="23176" y="55028"/>
                  <a:pt x="23156" y="55107"/>
                </a:cubicBezTo>
                <a:cubicBezTo>
                  <a:pt x="23017" y="55366"/>
                  <a:pt x="22917" y="55645"/>
                  <a:pt x="22798" y="55903"/>
                </a:cubicBezTo>
                <a:cubicBezTo>
                  <a:pt x="22321" y="56977"/>
                  <a:pt x="21823" y="58052"/>
                  <a:pt x="21286" y="59126"/>
                </a:cubicBezTo>
                <a:cubicBezTo>
                  <a:pt x="20232" y="61234"/>
                  <a:pt x="19098" y="63303"/>
                  <a:pt x="17825" y="65312"/>
                </a:cubicBezTo>
                <a:cubicBezTo>
                  <a:pt x="17208" y="66287"/>
                  <a:pt x="16591" y="67262"/>
                  <a:pt x="15915" y="68197"/>
                </a:cubicBezTo>
                <a:cubicBezTo>
                  <a:pt x="15557" y="68694"/>
                  <a:pt x="15219" y="69172"/>
                  <a:pt x="14861" y="69649"/>
                </a:cubicBezTo>
                <a:cubicBezTo>
                  <a:pt x="14801" y="69749"/>
                  <a:pt x="14702" y="69868"/>
                  <a:pt x="14622" y="69967"/>
                </a:cubicBezTo>
                <a:cubicBezTo>
                  <a:pt x="14602" y="69987"/>
                  <a:pt x="14602" y="69987"/>
                  <a:pt x="14602" y="70027"/>
                </a:cubicBezTo>
                <a:cubicBezTo>
                  <a:pt x="14543" y="70067"/>
                  <a:pt x="14523" y="70127"/>
                  <a:pt x="14463" y="70166"/>
                </a:cubicBezTo>
                <a:cubicBezTo>
                  <a:pt x="14304" y="70385"/>
                  <a:pt x="14125" y="70624"/>
                  <a:pt x="13926" y="70843"/>
                </a:cubicBezTo>
                <a:cubicBezTo>
                  <a:pt x="12454" y="72673"/>
                  <a:pt x="10842" y="74423"/>
                  <a:pt x="9152" y="76035"/>
                </a:cubicBezTo>
                <a:cubicBezTo>
                  <a:pt x="8276" y="76850"/>
                  <a:pt x="7401" y="77646"/>
                  <a:pt x="6486" y="78402"/>
                </a:cubicBezTo>
                <a:cubicBezTo>
                  <a:pt x="6267" y="78581"/>
                  <a:pt x="6068" y="78740"/>
                  <a:pt x="5849" y="78919"/>
                </a:cubicBezTo>
                <a:lnTo>
                  <a:pt x="5471" y="79217"/>
                </a:lnTo>
                <a:lnTo>
                  <a:pt x="5412" y="79277"/>
                </a:lnTo>
                <a:cubicBezTo>
                  <a:pt x="5372" y="79297"/>
                  <a:pt x="5273" y="79397"/>
                  <a:pt x="5273" y="79397"/>
                </a:cubicBezTo>
                <a:cubicBezTo>
                  <a:pt x="4775" y="79774"/>
                  <a:pt x="4278" y="80133"/>
                  <a:pt x="3781" y="80491"/>
                </a:cubicBezTo>
                <a:cubicBezTo>
                  <a:pt x="2806" y="81167"/>
                  <a:pt x="1811" y="81804"/>
                  <a:pt x="797" y="82420"/>
                </a:cubicBezTo>
                <a:cubicBezTo>
                  <a:pt x="220" y="82778"/>
                  <a:pt x="1" y="83554"/>
                  <a:pt x="339" y="84111"/>
                </a:cubicBezTo>
                <a:cubicBezTo>
                  <a:pt x="582" y="84502"/>
                  <a:pt x="1017" y="84729"/>
                  <a:pt x="1445" y="84729"/>
                </a:cubicBezTo>
                <a:cubicBezTo>
                  <a:pt x="1649" y="84729"/>
                  <a:pt x="1851" y="84678"/>
                  <a:pt x="2030" y="84569"/>
                </a:cubicBezTo>
                <a:cubicBezTo>
                  <a:pt x="6088" y="82102"/>
                  <a:pt x="9828" y="79078"/>
                  <a:pt x="13051" y="75617"/>
                </a:cubicBezTo>
                <a:cubicBezTo>
                  <a:pt x="16233" y="72215"/>
                  <a:pt x="18979" y="68396"/>
                  <a:pt x="21286" y="64378"/>
                </a:cubicBezTo>
                <a:cubicBezTo>
                  <a:pt x="23614" y="60299"/>
                  <a:pt x="25563" y="55963"/>
                  <a:pt x="27174" y="51547"/>
                </a:cubicBezTo>
                <a:cubicBezTo>
                  <a:pt x="28766" y="47170"/>
                  <a:pt x="30059" y="42675"/>
                  <a:pt x="31133" y="38119"/>
                </a:cubicBezTo>
                <a:cubicBezTo>
                  <a:pt x="31929" y="34658"/>
                  <a:pt x="32625" y="31157"/>
                  <a:pt x="33202" y="27656"/>
                </a:cubicBezTo>
                <a:cubicBezTo>
                  <a:pt x="36086" y="26382"/>
                  <a:pt x="38812" y="24771"/>
                  <a:pt x="41179" y="22742"/>
                </a:cubicBezTo>
                <a:cubicBezTo>
                  <a:pt x="45177" y="19320"/>
                  <a:pt x="48181" y="14546"/>
                  <a:pt x="48778" y="9255"/>
                </a:cubicBezTo>
                <a:cubicBezTo>
                  <a:pt x="49036" y="6689"/>
                  <a:pt x="48838" y="3526"/>
                  <a:pt x="47007" y="1536"/>
                </a:cubicBezTo>
                <a:cubicBezTo>
                  <a:pt x="46083" y="518"/>
                  <a:pt x="44712" y="0"/>
                  <a:pt x="43368"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2700000">
            <a:off x="1058029" y="-88981"/>
            <a:ext cx="1335418" cy="2177849"/>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txBox="1">
            <a:spLocks noGrp="1"/>
          </p:cNvSpPr>
          <p:nvPr>
            <p:ph type="title"/>
          </p:nvPr>
        </p:nvSpPr>
        <p:spPr>
          <a:xfrm>
            <a:off x="2695813" y="1579613"/>
            <a:ext cx="4497000" cy="104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100">
                <a:solidFill>
                  <a:schemeClr val="dk2"/>
                </a:solidFill>
                <a:latin typeface="Blinker"/>
                <a:ea typeface="Blinker"/>
                <a:cs typeface="Blinker"/>
                <a:sym typeface="Blinker"/>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0"/>
        <p:cNvGrpSpPr/>
        <p:nvPr/>
      </p:nvGrpSpPr>
      <p:grpSpPr>
        <a:xfrm>
          <a:off x="0" y="0"/>
          <a:ext cx="0" cy="0"/>
          <a:chOff x="0" y="0"/>
          <a:chExt cx="0" cy="0"/>
        </a:xfrm>
      </p:grpSpPr>
      <p:sp>
        <p:nvSpPr>
          <p:cNvPr id="161" name="Google Shape;161;p9"/>
          <p:cNvSpPr txBox="1">
            <a:spLocks noGrp="1"/>
          </p:cNvSpPr>
          <p:nvPr>
            <p:ph type="subTitle" idx="1"/>
          </p:nvPr>
        </p:nvSpPr>
        <p:spPr>
          <a:xfrm>
            <a:off x="2936950" y="2564613"/>
            <a:ext cx="3270000" cy="110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62" name="Google Shape;162;p9"/>
          <p:cNvCxnSpPr/>
          <p:nvPr/>
        </p:nvCxnSpPr>
        <p:spPr>
          <a:xfrm>
            <a:off x="761900" y="762000"/>
            <a:ext cx="0" cy="305640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9"/>
          <p:cNvCxnSpPr/>
          <p:nvPr/>
        </p:nvCxnSpPr>
        <p:spPr>
          <a:xfrm rot="10800000">
            <a:off x="762325" y="762000"/>
            <a:ext cx="5987700" cy="0"/>
          </a:xfrm>
          <a:prstGeom prst="straightConnector1">
            <a:avLst/>
          </a:prstGeom>
          <a:noFill/>
          <a:ln w="9525" cap="flat" cmpd="sng">
            <a:solidFill>
              <a:schemeClr val="dk2"/>
            </a:solidFill>
            <a:prstDash val="solid"/>
            <a:round/>
            <a:headEnd type="none" w="med" len="med"/>
            <a:tailEnd type="none" w="med" len="med"/>
          </a:ln>
        </p:spPr>
      </p:cxnSp>
      <p:grpSp>
        <p:nvGrpSpPr>
          <p:cNvPr id="164" name="Google Shape;164;p9"/>
          <p:cNvGrpSpPr/>
          <p:nvPr/>
        </p:nvGrpSpPr>
        <p:grpSpPr>
          <a:xfrm>
            <a:off x="752225" y="4184550"/>
            <a:ext cx="1255325" cy="196950"/>
            <a:chOff x="752225" y="4184550"/>
            <a:chExt cx="1255325" cy="196950"/>
          </a:xfrm>
        </p:grpSpPr>
        <p:sp>
          <p:nvSpPr>
            <p:cNvPr id="165" name="Google Shape;165;p9"/>
            <p:cNvSpPr/>
            <p:nvPr/>
          </p:nvSpPr>
          <p:spPr>
            <a:xfrm>
              <a:off x="752225"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790450"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9"/>
          <p:cNvGrpSpPr/>
          <p:nvPr/>
        </p:nvGrpSpPr>
        <p:grpSpPr>
          <a:xfrm>
            <a:off x="7136500" y="762000"/>
            <a:ext cx="1255325" cy="196950"/>
            <a:chOff x="7136500" y="4184550"/>
            <a:chExt cx="1255325" cy="196950"/>
          </a:xfrm>
        </p:grpSpPr>
        <p:sp>
          <p:nvSpPr>
            <p:cNvPr id="168" name="Google Shape;168;p9"/>
            <p:cNvSpPr/>
            <p:nvPr/>
          </p:nvSpPr>
          <p:spPr>
            <a:xfrm>
              <a:off x="7136500" y="4197300"/>
              <a:ext cx="12171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7174725" y="4184550"/>
              <a:ext cx="12171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9"/>
          <p:cNvGrpSpPr/>
          <p:nvPr/>
        </p:nvGrpSpPr>
        <p:grpSpPr>
          <a:xfrm rot="10800000">
            <a:off x="7542788" y="1357275"/>
            <a:ext cx="497750" cy="912113"/>
            <a:chOff x="7586275" y="802900"/>
            <a:chExt cx="497750" cy="912113"/>
          </a:xfrm>
        </p:grpSpPr>
        <p:sp>
          <p:nvSpPr>
            <p:cNvPr id="171" name="Google Shape;171;p9"/>
            <p:cNvSpPr/>
            <p:nvPr/>
          </p:nvSpPr>
          <p:spPr>
            <a:xfrm rot="10800000">
              <a:off x="7661000" y="1366713"/>
              <a:ext cx="348300" cy="348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a:off x="7586275" y="8029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9"/>
          <p:cNvGrpSpPr/>
          <p:nvPr/>
        </p:nvGrpSpPr>
        <p:grpSpPr>
          <a:xfrm rot="10800000" flipH="1">
            <a:off x="1103363" y="2665975"/>
            <a:ext cx="577075" cy="1136825"/>
            <a:chOff x="1002550" y="2537775"/>
            <a:chExt cx="577075" cy="1136825"/>
          </a:xfrm>
        </p:grpSpPr>
        <p:sp>
          <p:nvSpPr>
            <p:cNvPr id="174" name="Google Shape;174;p9"/>
            <p:cNvSpPr/>
            <p:nvPr/>
          </p:nvSpPr>
          <p:spPr>
            <a:xfrm rot="10800000">
              <a:off x="1002550" y="3043100"/>
              <a:ext cx="477900" cy="631500"/>
            </a:xfrm>
            <a:prstGeom prst="flowChartDecision">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1002550" y="2537775"/>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177" name="Google Shape;177;p9"/>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178" name="Google Shape;178;p9"/>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cxnSp>
        <p:nvCxnSpPr>
          <p:cNvPr id="179" name="Google Shape;179;p9"/>
          <p:cNvCxnSpPr/>
          <p:nvPr/>
        </p:nvCxnSpPr>
        <p:spPr>
          <a:xfrm rot="10800000">
            <a:off x="2416800" y="4381500"/>
            <a:ext cx="5965200" cy="0"/>
          </a:xfrm>
          <a:prstGeom prst="straightConnector1">
            <a:avLst/>
          </a:prstGeom>
          <a:noFill/>
          <a:ln w="9525" cap="flat" cmpd="sng">
            <a:solidFill>
              <a:schemeClr val="dk2"/>
            </a:solidFill>
            <a:prstDash val="solid"/>
            <a:round/>
            <a:headEnd type="none" w="med" len="med"/>
            <a:tailEnd type="none" w="med" len="med"/>
          </a:ln>
        </p:spPr>
      </p:cxnSp>
      <p:sp>
        <p:nvSpPr>
          <p:cNvPr id="180" name="Google Shape;180;p9"/>
          <p:cNvSpPr/>
          <p:nvPr/>
        </p:nvSpPr>
        <p:spPr>
          <a:xfrm>
            <a:off x="5252525" y="3290642"/>
            <a:ext cx="3439546" cy="2650505"/>
          </a:xfrm>
          <a:custGeom>
            <a:avLst/>
            <a:gdLst/>
            <a:ahLst/>
            <a:cxnLst/>
            <a:rect l="l" t="t" r="r" b="b"/>
            <a:pathLst>
              <a:path w="122819" h="94644" extrusionOk="0">
                <a:moveTo>
                  <a:pt x="121456" y="1"/>
                </a:moveTo>
                <a:cubicBezTo>
                  <a:pt x="121129" y="1"/>
                  <a:pt x="120802" y="137"/>
                  <a:pt x="120531" y="367"/>
                </a:cubicBezTo>
                <a:cubicBezTo>
                  <a:pt x="116473" y="3689"/>
                  <a:pt x="111499" y="5758"/>
                  <a:pt x="106785" y="7986"/>
                </a:cubicBezTo>
                <a:cubicBezTo>
                  <a:pt x="104398" y="9120"/>
                  <a:pt x="102030" y="10274"/>
                  <a:pt x="99783" y="11666"/>
                </a:cubicBezTo>
                <a:cubicBezTo>
                  <a:pt x="97475" y="13118"/>
                  <a:pt x="95307" y="14829"/>
                  <a:pt x="93357" y="16719"/>
                </a:cubicBezTo>
                <a:cubicBezTo>
                  <a:pt x="89299" y="20678"/>
                  <a:pt x="86057" y="25591"/>
                  <a:pt x="84823" y="31201"/>
                </a:cubicBezTo>
                <a:cubicBezTo>
                  <a:pt x="84167" y="34145"/>
                  <a:pt x="83948" y="37208"/>
                  <a:pt x="83849" y="40252"/>
                </a:cubicBezTo>
                <a:cubicBezTo>
                  <a:pt x="83749" y="42938"/>
                  <a:pt x="83868" y="45742"/>
                  <a:pt x="83232" y="48368"/>
                </a:cubicBezTo>
                <a:cubicBezTo>
                  <a:pt x="82655" y="50716"/>
                  <a:pt x="81262" y="52526"/>
                  <a:pt x="78995" y="53441"/>
                </a:cubicBezTo>
                <a:cubicBezTo>
                  <a:pt x="76787" y="54336"/>
                  <a:pt x="74320" y="54475"/>
                  <a:pt x="71992" y="54495"/>
                </a:cubicBezTo>
                <a:cubicBezTo>
                  <a:pt x="71021" y="54510"/>
                  <a:pt x="70050" y="54517"/>
                  <a:pt x="69079" y="54517"/>
                </a:cubicBezTo>
                <a:cubicBezTo>
                  <a:pt x="63490" y="54517"/>
                  <a:pt x="57912" y="54289"/>
                  <a:pt x="52319" y="54018"/>
                </a:cubicBezTo>
                <a:cubicBezTo>
                  <a:pt x="49096" y="53839"/>
                  <a:pt x="45854" y="53680"/>
                  <a:pt x="42591" y="53481"/>
                </a:cubicBezTo>
                <a:cubicBezTo>
                  <a:pt x="40178" y="53325"/>
                  <a:pt x="37790" y="53133"/>
                  <a:pt x="35388" y="53133"/>
                </a:cubicBezTo>
                <a:cubicBezTo>
                  <a:pt x="34720" y="53133"/>
                  <a:pt x="34051" y="53148"/>
                  <a:pt x="33381" y="53182"/>
                </a:cubicBezTo>
                <a:cubicBezTo>
                  <a:pt x="30496" y="53302"/>
                  <a:pt x="27552" y="53739"/>
                  <a:pt x="24827" y="54714"/>
                </a:cubicBezTo>
                <a:cubicBezTo>
                  <a:pt x="22102" y="55689"/>
                  <a:pt x="19675" y="57181"/>
                  <a:pt x="17487" y="59090"/>
                </a:cubicBezTo>
                <a:cubicBezTo>
                  <a:pt x="15338" y="60960"/>
                  <a:pt x="13528" y="63168"/>
                  <a:pt x="11897" y="65476"/>
                </a:cubicBezTo>
                <a:cubicBezTo>
                  <a:pt x="10226" y="67803"/>
                  <a:pt x="8674" y="70191"/>
                  <a:pt x="7282" y="72697"/>
                </a:cubicBezTo>
                <a:cubicBezTo>
                  <a:pt x="4536" y="77750"/>
                  <a:pt x="2308" y="83220"/>
                  <a:pt x="956" y="88870"/>
                </a:cubicBezTo>
                <a:cubicBezTo>
                  <a:pt x="618" y="90282"/>
                  <a:pt x="359" y="91675"/>
                  <a:pt x="100" y="93047"/>
                </a:cubicBezTo>
                <a:cubicBezTo>
                  <a:pt x="1" y="93724"/>
                  <a:pt x="279" y="94400"/>
                  <a:pt x="976" y="94599"/>
                </a:cubicBezTo>
                <a:cubicBezTo>
                  <a:pt x="1075" y="94629"/>
                  <a:pt x="1181" y="94643"/>
                  <a:pt x="1289" y="94643"/>
                </a:cubicBezTo>
                <a:cubicBezTo>
                  <a:pt x="1826" y="94643"/>
                  <a:pt x="2408" y="94287"/>
                  <a:pt x="2507" y="93724"/>
                </a:cubicBezTo>
                <a:cubicBezTo>
                  <a:pt x="3442" y="88074"/>
                  <a:pt x="5193" y="82584"/>
                  <a:pt x="7679" y="77432"/>
                </a:cubicBezTo>
                <a:cubicBezTo>
                  <a:pt x="10126" y="72399"/>
                  <a:pt x="13150" y="67406"/>
                  <a:pt x="16910" y="63248"/>
                </a:cubicBezTo>
                <a:cubicBezTo>
                  <a:pt x="18700" y="61259"/>
                  <a:pt x="20749" y="59488"/>
                  <a:pt x="23096" y="58195"/>
                </a:cubicBezTo>
                <a:cubicBezTo>
                  <a:pt x="25563" y="56882"/>
                  <a:pt x="28348" y="56126"/>
                  <a:pt x="31133" y="55828"/>
                </a:cubicBezTo>
                <a:cubicBezTo>
                  <a:pt x="32490" y="55678"/>
                  <a:pt x="33848" y="55621"/>
                  <a:pt x="35205" y="55621"/>
                </a:cubicBezTo>
                <a:cubicBezTo>
                  <a:pt x="36732" y="55621"/>
                  <a:pt x="38259" y="55693"/>
                  <a:pt x="39786" y="55788"/>
                </a:cubicBezTo>
                <a:cubicBezTo>
                  <a:pt x="43088" y="55987"/>
                  <a:pt x="46430" y="56206"/>
                  <a:pt x="49752" y="56385"/>
                </a:cubicBezTo>
                <a:cubicBezTo>
                  <a:pt x="56277" y="56723"/>
                  <a:pt x="62782" y="57002"/>
                  <a:pt x="69327" y="57002"/>
                </a:cubicBezTo>
                <a:cubicBezTo>
                  <a:pt x="69866" y="57002"/>
                  <a:pt x="70423" y="57005"/>
                  <a:pt x="70991" y="57005"/>
                </a:cubicBezTo>
                <a:cubicBezTo>
                  <a:pt x="75470" y="57005"/>
                  <a:pt x="80648" y="56801"/>
                  <a:pt x="83650" y="53182"/>
                </a:cubicBezTo>
                <a:cubicBezTo>
                  <a:pt x="85500" y="50934"/>
                  <a:pt x="85997" y="48070"/>
                  <a:pt x="86156" y="45265"/>
                </a:cubicBezTo>
                <a:cubicBezTo>
                  <a:pt x="86335" y="42381"/>
                  <a:pt x="86335" y="39496"/>
                  <a:pt x="86554" y="36612"/>
                </a:cubicBezTo>
                <a:cubicBezTo>
                  <a:pt x="86813" y="33727"/>
                  <a:pt x="87290" y="30823"/>
                  <a:pt x="88404" y="28117"/>
                </a:cubicBezTo>
                <a:cubicBezTo>
                  <a:pt x="89399" y="25651"/>
                  <a:pt x="90871" y="23343"/>
                  <a:pt x="92562" y="21294"/>
                </a:cubicBezTo>
                <a:cubicBezTo>
                  <a:pt x="94252" y="19225"/>
                  <a:pt x="96202" y="17375"/>
                  <a:pt x="98330" y="15724"/>
                </a:cubicBezTo>
                <a:cubicBezTo>
                  <a:pt x="100379" y="14113"/>
                  <a:pt x="102707" y="12820"/>
                  <a:pt x="105034" y="11626"/>
                </a:cubicBezTo>
                <a:cubicBezTo>
                  <a:pt x="109769" y="9219"/>
                  <a:pt x="114762" y="7270"/>
                  <a:pt x="119238" y="4366"/>
                </a:cubicBezTo>
                <a:cubicBezTo>
                  <a:pt x="120312" y="3669"/>
                  <a:pt x="121326" y="2913"/>
                  <a:pt x="122321" y="2098"/>
                </a:cubicBezTo>
                <a:cubicBezTo>
                  <a:pt x="122818" y="1700"/>
                  <a:pt x="122739" y="805"/>
                  <a:pt x="122301" y="367"/>
                </a:cubicBezTo>
                <a:cubicBezTo>
                  <a:pt x="122046" y="112"/>
                  <a:pt x="121751" y="1"/>
                  <a:pt x="121456"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1"/>
        <p:cNvGrpSpPr/>
        <p:nvPr/>
      </p:nvGrpSpPr>
      <p:grpSpPr>
        <a:xfrm>
          <a:off x="0" y="0"/>
          <a:ext cx="0" cy="0"/>
          <a:chOff x="0" y="0"/>
          <a:chExt cx="0" cy="0"/>
        </a:xfrm>
      </p:grpSpPr>
      <p:sp>
        <p:nvSpPr>
          <p:cNvPr id="182" name="Google Shape;182;p10"/>
          <p:cNvSpPr txBox="1">
            <a:spLocks noGrp="1"/>
          </p:cNvSpPr>
          <p:nvPr>
            <p:ph type="ctrTitle"/>
          </p:nvPr>
        </p:nvSpPr>
        <p:spPr>
          <a:xfrm>
            <a:off x="711050" y="2141350"/>
            <a:ext cx="3064500" cy="25830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lvl1pPr lvl="0" algn="ctr" rtl="0">
              <a:spcBef>
                <a:spcPts val="0"/>
              </a:spcBef>
              <a:spcAft>
                <a:spcPts val="0"/>
              </a:spcAft>
              <a:buSzPts val="5200"/>
              <a:buNone/>
              <a:defRPr sz="3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2pPr>
            <a:lvl3pPr lvl="2">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3pPr>
            <a:lvl4pPr lvl="3">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4pPr>
            <a:lvl5pPr lvl="4">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5pPr>
            <a:lvl6pPr lvl="5">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6pPr>
            <a:lvl7pPr lvl="6">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7pPr>
            <a:lvl8pPr lvl="7">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8pPr>
            <a:lvl9pPr lvl="8">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1pPr>
            <a:lvl2pPr marL="914400" lvl="1"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2pPr>
            <a:lvl3pPr marL="1371600" lvl="2"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3pPr>
            <a:lvl4pPr marL="1828800" lvl="3"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4pPr>
            <a:lvl5pPr marL="2286000" lvl="4"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5pPr>
            <a:lvl6pPr marL="2743200" lvl="5"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6pPr>
            <a:lvl7pPr marL="3200400" lvl="6"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7pPr>
            <a:lvl8pPr marL="3657600" lvl="7"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8pPr>
            <a:lvl9pPr marL="4114800" lvl="8" indent="-317500">
              <a:lnSpc>
                <a:spcPct val="100000"/>
              </a:lnSpc>
              <a:spcBef>
                <a:spcPts val="0"/>
              </a:spcBef>
              <a:spcAft>
                <a:spcPts val="0"/>
              </a:spcAft>
              <a:buClr>
                <a:schemeClr val="dk2"/>
              </a:buClr>
              <a:buSzPts val="1400"/>
              <a:buFont typeface="Blinker"/>
              <a:buChar char="■"/>
              <a:defRPr>
                <a:solidFill>
                  <a:schemeClr val="dk2"/>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45"/>
        <p:cNvGrpSpPr/>
        <p:nvPr/>
      </p:nvGrpSpPr>
      <p:grpSpPr>
        <a:xfrm>
          <a:off x="0" y="0"/>
          <a:ext cx="0" cy="0"/>
          <a:chOff x="0" y="0"/>
          <a:chExt cx="0" cy="0"/>
        </a:xfrm>
      </p:grpSpPr>
      <p:sp>
        <p:nvSpPr>
          <p:cNvPr id="546" name="Google Shape;546;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47" name="Google Shape;547;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6HQiJ_gyzexoW1mvv0WGe7TXuqYnav9v-LZLZRWhoNc/copy"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6HQiJ_gyzexoW1mvv0WGe7TXuqYnav9v-LZLZRWhoNc/copy"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40.xml"/><Relationship Id="rId3" Type="http://schemas.openxmlformats.org/officeDocument/2006/relationships/hyperlink" Target="http://bit.ly/2Tynxth" TargetMode="External"/><Relationship Id="rId7" Type="http://schemas.openxmlformats.org/officeDocument/2006/relationships/slide" Target="slide26.xml"/><Relationship Id="rId12" Type="http://schemas.openxmlformats.org/officeDocument/2006/relationships/slide" Target="slide3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7.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photo/full-shot-woman-leading-team_12689846.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hyperlink" Target="https://www.freepik.com/free-photo/portrait-entrepreneur-holding-laptop_7523152.htm#page=6&amp;query=business+men&amp;position=43/?utm_source=slidesgo_template&amp;utm_medium=referral-link&amp;utm_campaign=sg_resources&amp;utm_content=freepik" TargetMode="External"/><Relationship Id="rId5" Type="http://schemas.openxmlformats.org/officeDocument/2006/relationships/hyperlink" Target="https://www.freepik.com/free-photo/young-businesswoman-posing-with-copy-space_12142771.htm#page=1&amp;query=business&amp;position=18/?utm_source=slidesgo_template&amp;utm_medium=referral-link&amp;utm_campaign=sg_resources&amp;utm_content=freepik" TargetMode="External"/><Relationship Id="rId4" Type="http://schemas.openxmlformats.org/officeDocument/2006/relationships/hyperlink" Target="https://www.freepik.com/free-photo/teamwork-meeting-with-business-people_12162304.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Raleway" TargetMode="External"/><Relationship Id="rId2" Type="http://schemas.openxmlformats.org/officeDocument/2006/relationships/notesSlide" Target="../notesSlides/notesSlide32.xml"/><Relationship Id="rId1" Type="http://schemas.openxmlformats.org/officeDocument/2006/relationships/slideLayout" Target="../slideLayouts/slideLayout32.xml"/><Relationship Id="rId4" Type="http://schemas.openxmlformats.org/officeDocument/2006/relationships/hyperlink" Target="https://fonts.google.com/specimen/Blinker"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gif"/><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gif"/><Relationship Id="rId4" Type="http://schemas.openxmlformats.org/officeDocument/2006/relationships/image" Target="../media/image9.gif"/><Relationship Id="rId9" Type="http://schemas.openxmlformats.org/officeDocument/2006/relationships/image" Target="../media/image10.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40.xml"/><Relationship Id="rId3" Type="http://schemas.openxmlformats.org/officeDocument/2006/relationships/hyperlink" Target="http://bit.ly/2Tynxth" TargetMode="External"/><Relationship Id="rId7" Type="http://schemas.openxmlformats.org/officeDocument/2006/relationships/slide" Target="slide26.xml"/><Relationship Id="rId12" Type="http://schemas.openxmlformats.org/officeDocument/2006/relationships/slide" Target="slide3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27.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33.xml"/><Relationship Id="rId4" Type="http://schemas.openxmlformats.org/officeDocument/2006/relationships/hyperlink" Target="http://bit.ly/30B07Gq" TargetMode="External"/><Relationship Id="rId9" Type="http://schemas.openxmlformats.org/officeDocument/2006/relationships/slide" Target="slide32.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5"/>
          <p:cNvSpPr txBox="1">
            <a:spLocks noGrp="1"/>
          </p:cNvSpPr>
          <p:nvPr>
            <p:ph type="ctrTitle"/>
          </p:nvPr>
        </p:nvSpPr>
        <p:spPr>
          <a:xfrm>
            <a:off x="1713338" y="2600475"/>
            <a:ext cx="5729100" cy="5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PROPOSAL</a:t>
            </a:r>
            <a:endParaRPr dirty="0"/>
          </a:p>
        </p:txBody>
      </p:sp>
      <p:sp>
        <p:nvSpPr>
          <p:cNvPr id="554" name="Google Shape;554;p35"/>
          <p:cNvSpPr txBox="1">
            <a:spLocks noGrp="1"/>
          </p:cNvSpPr>
          <p:nvPr>
            <p:ph type="subTitle" idx="1"/>
          </p:nvPr>
        </p:nvSpPr>
        <p:spPr>
          <a:xfrm>
            <a:off x="1840388" y="3888513"/>
            <a:ext cx="5475000" cy="46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Here is where your presentation begins</a:t>
            </a:r>
            <a:endParaRPr dirty="0"/>
          </a:p>
        </p:txBody>
      </p:sp>
      <p:sp>
        <p:nvSpPr>
          <p:cNvPr id="555" name="Google Shape;555;p35"/>
          <p:cNvSpPr/>
          <p:nvPr/>
        </p:nvSpPr>
        <p:spPr>
          <a:xfrm>
            <a:off x="1613400" y="1711612"/>
            <a:ext cx="5929008" cy="738275"/>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rgbClr val="1A927E"/>
                </a:solidFill>
                <a:latin typeface="Raleway;900"/>
              </a:rPr>
              <a:t>SPLENDENS</a:t>
            </a:r>
          </a:p>
        </p:txBody>
      </p:sp>
      <p:sp>
        <p:nvSpPr>
          <p:cNvPr id="556" name="Google Shape;556;p35"/>
          <p:cNvSpPr/>
          <p:nvPr/>
        </p:nvSpPr>
        <p:spPr>
          <a:xfrm>
            <a:off x="4338943" y="676500"/>
            <a:ext cx="477900" cy="461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Blinker"/>
                <a:ea typeface="Blinker"/>
                <a:cs typeface="Blinker"/>
                <a:sym typeface="Blinker"/>
              </a:rPr>
              <a:t>01</a:t>
            </a:r>
            <a:endParaRPr sz="1200" b="1">
              <a:latin typeface="Blinker"/>
              <a:ea typeface="Blinker"/>
              <a:cs typeface="Blinker"/>
              <a:sym typeface="Blinker"/>
            </a:endParaRPr>
          </a:p>
        </p:txBody>
      </p:sp>
      <p:cxnSp>
        <p:nvCxnSpPr>
          <p:cNvPr id="557" name="Google Shape;557;p35"/>
          <p:cNvCxnSpPr/>
          <p:nvPr/>
        </p:nvCxnSpPr>
        <p:spPr>
          <a:xfrm rot="10800000">
            <a:off x="2065888" y="3224938"/>
            <a:ext cx="5019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43" title="Gráfico">
            <a:hlinkClick r:id="rId3"/>
          </p:cNvPr>
          <p:cNvPicPr preferRelativeResize="0"/>
          <p:nvPr/>
        </p:nvPicPr>
        <p:blipFill rotWithShape="1">
          <a:blip r:embed="rId4">
            <a:alphaModFix/>
          </a:blip>
          <a:srcRect l="18707" t="10008" r="10988" b="9012"/>
          <a:stretch/>
        </p:blipFill>
        <p:spPr>
          <a:xfrm>
            <a:off x="5281175" y="1670850"/>
            <a:ext cx="2676925" cy="2192424"/>
          </a:xfrm>
          <a:prstGeom prst="rect">
            <a:avLst/>
          </a:prstGeom>
          <a:noFill/>
          <a:ln>
            <a:noFill/>
          </a:ln>
        </p:spPr>
      </p:pic>
      <p:sp>
        <p:nvSpPr>
          <p:cNvPr id="685" name="Google Shape;685;p43"/>
          <p:cNvSpPr/>
          <p:nvPr/>
        </p:nvSpPr>
        <p:spPr>
          <a:xfrm>
            <a:off x="1681187" y="1973343"/>
            <a:ext cx="1896000" cy="1896000"/>
          </a:xfrm>
          <a:prstGeom prst="donut">
            <a:avLst>
              <a:gd name="adj" fmla="val 25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43" title="Gráfico">
            <a:hlinkClick r:id="rId3"/>
          </p:cNvPr>
          <p:cNvPicPr preferRelativeResize="0"/>
          <p:nvPr/>
        </p:nvPicPr>
        <p:blipFill rotWithShape="1">
          <a:blip r:embed="rId5">
            <a:alphaModFix/>
          </a:blip>
          <a:srcRect l="21400" t="4219" r="13333" b="8237"/>
          <a:stretch/>
        </p:blipFill>
        <p:spPr>
          <a:xfrm>
            <a:off x="1666413" y="1958300"/>
            <a:ext cx="1947649" cy="1947625"/>
          </a:xfrm>
          <a:prstGeom prst="rect">
            <a:avLst/>
          </a:prstGeom>
          <a:noFill/>
          <a:ln>
            <a:noFill/>
          </a:ln>
        </p:spPr>
      </p:pic>
      <p:sp>
        <p:nvSpPr>
          <p:cNvPr id="687" name="Google Shape;687;p43"/>
          <p:cNvSpPr txBox="1">
            <a:spLocks noGrp="1"/>
          </p:cNvSpPr>
          <p:nvPr>
            <p:ph type="title"/>
          </p:nvPr>
        </p:nvSpPr>
        <p:spPr>
          <a:xfrm>
            <a:off x="1540875" y="676650"/>
            <a:ext cx="60624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p>
        </p:txBody>
      </p:sp>
      <p:sp>
        <p:nvSpPr>
          <p:cNvPr id="688" name="Google Shape;688;p43"/>
          <p:cNvSpPr txBox="1"/>
          <p:nvPr/>
        </p:nvSpPr>
        <p:spPr>
          <a:xfrm>
            <a:off x="5358745" y="3863271"/>
            <a:ext cx="3330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Q1</a:t>
            </a:r>
            <a:endParaRPr>
              <a:solidFill>
                <a:srgbClr val="191919"/>
              </a:solidFill>
              <a:latin typeface="Blinker"/>
              <a:ea typeface="Blinker"/>
              <a:cs typeface="Blinker"/>
              <a:sym typeface="Blinker"/>
            </a:endParaRPr>
          </a:p>
        </p:txBody>
      </p:sp>
      <p:sp>
        <p:nvSpPr>
          <p:cNvPr id="689" name="Google Shape;689;p43"/>
          <p:cNvSpPr txBox="1"/>
          <p:nvPr/>
        </p:nvSpPr>
        <p:spPr>
          <a:xfrm>
            <a:off x="6078448" y="3863271"/>
            <a:ext cx="3330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Q2</a:t>
            </a:r>
            <a:endParaRPr>
              <a:solidFill>
                <a:srgbClr val="191919"/>
              </a:solidFill>
              <a:latin typeface="Blinker"/>
              <a:ea typeface="Blinker"/>
              <a:cs typeface="Blinker"/>
              <a:sym typeface="Blinker"/>
            </a:endParaRPr>
          </a:p>
        </p:txBody>
      </p:sp>
      <p:sp>
        <p:nvSpPr>
          <p:cNvPr id="690" name="Google Shape;690;p43"/>
          <p:cNvSpPr txBox="1"/>
          <p:nvPr/>
        </p:nvSpPr>
        <p:spPr>
          <a:xfrm>
            <a:off x="6798151" y="3863271"/>
            <a:ext cx="3330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Q3</a:t>
            </a:r>
            <a:endParaRPr>
              <a:solidFill>
                <a:srgbClr val="191919"/>
              </a:solidFill>
              <a:latin typeface="Blinker"/>
              <a:ea typeface="Blinker"/>
              <a:cs typeface="Blinker"/>
              <a:sym typeface="Blinker"/>
            </a:endParaRPr>
          </a:p>
        </p:txBody>
      </p:sp>
      <p:sp>
        <p:nvSpPr>
          <p:cNvPr id="691" name="Google Shape;691;p43"/>
          <p:cNvSpPr txBox="1"/>
          <p:nvPr/>
        </p:nvSpPr>
        <p:spPr>
          <a:xfrm>
            <a:off x="7517854" y="3863271"/>
            <a:ext cx="333000" cy="205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Q4</a:t>
            </a:r>
            <a:endParaRPr>
              <a:solidFill>
                <a:srgbClr val="191919"/>
              </a:solidFill>
              <a:latin typeface="Blinker"/>
              <a:ea typeface="Blinker"/>
              <a:cs typeface="Blinker"/>
              <a:sym typeface="Blinker"/>
            </a:endParaRPr>
          </a:p>
        </p:txBody>
      </p:sp>
      <p:sp>
        <p:nvSpPr>
          <p:cNvPr id="692" name="Google Shape;692;p43"/>
          <p:cNvSpPr/>
          <p:nvPr/>
        </p:nvSpPr>
        <p:spPr>
          <a:xfrm>
            <a:off x="7935100" y="1756188"/>
            <a:ext cx="169500" cy="1695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7935163" y="2148475"/>
            <a:ext cx="169500" cy="169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txBox="1"/>
          <p:nvPr/>
        </p:nvSpPr>
        <p:spPr>
          <a:xfrm>
            <a:off x="8104600" y="1721538"/>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2021</a:t>
            </a:r>
            <a:endParaRPr>
              <a:solidFill>
                <a:srgbClr val="191919"/>
              </a:solidFill>
              <a:latin typeface="Blinker"/>
              <a:ea typeface="Blinker"/>
              <a:cs typeface="Blinker"/>
              <a:sym typeface="Blinker"/>
            </a:endParaRPr>
          </a:p>
        </p:txBody>
      </p:sp>
      <p:sp>
        <p:nvSpPr>
          <p:cNvPr id="695" name="Google Shape;695;p43"/>
          <p:cNvSpPr txBox="1"/>
          <p:nvPr/>
        </p:nvSpPr>
        <p:spPr>
          <a:xfrm>
            <a:off x="8104600" y="2113763"/>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191919"/>
                </a:solidFill>
                <a:latin typeface="Blinker"/>
                <a:ea typeface="Blinker"/>
                <a:cs typeface="Blinker"/>
                <a:sym typeface="Blinker"/>
              </a:rPr>
              <a:t>2020</a:t>
            </a:r>
            <a:endParaRPr>
              <a:solidFill>
                <a:srgbClr val="191919"/>
              </a:solidFill>
              <a:latin typeface="Blinker"/>
              <a:ea typeface="Blinker"/>
              <a:cs typeface="Blinker"/>
              <a:sym typeface="Blinker"/>
            </a:endParaRPr>
          </a:p>
        </p:txBody>
      </p:sp>
      <p:sp>
        <p:nvSpPr>
          <p:cNvPr id="696" name="Google Shape;696;p43"/>
          <p:cNvSpPr txBox="1"/>
          <p:nvPr/>
        </p:nvSpPr>
        <p:spPr>
          <a:xfrm>
            <a:off x="819750" y="4204900"/>
            <a:ext cx="7502100" cy="40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2"/>
                </a:solidFill>
                <a:latin typeface="Blinker"/>
                <a:ea typeface="Blinker"/>
                <a:cs typeface="Blinker"/>
                <a:sym typeface="Blinker"/>
              </a:rPr>
              <a:t>If you want to modify these graphs, click on them, follow the link, change the data and replace them</a:t>
            </a:r>
            <a:endParaRPr sz="1200">
              <a:solidFill>
                <a:schemeClr val="dk2"/>
              </a:solidFill>
              <a:latin typeface="Blinker"/>
              <a:ea typeface="Blinker"/>
              <a:cs typeface="Blinker"/>
              <a:sym typeface="Blinker"/>
            </a:endParaRPr>
          </a:p>
        </p:txBody>
      </p:sp>
      <p:sp>
        <p:nvSpPr>
          <p:cNvPr id="697" name="Google Shape;697;p43"/>
          <p:cNvSpPr/>
          <p:nvPr/>
        </p:nvSpPr>
        <p:spPr>
          <a:xfrm>
            <a:off x="5299368" y="2312316"/>
            <a:ext cx="462000" cy="152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6021730" y="2687609"/>
            <a:ext cx="462000" cy="115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6741893" y="3458450"/>
            <a:ext cx="462000" cy="380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7473120" y="2687538"/>
            <a:ext cx="462000" cy="1151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txBox="1"/>
          <p:nvPr/>
        </p:nvSpPr>
        <p:spPr>
          <a:xfrm>
            <a:off x="3642864" y="2208975"/>
            <a:ext cx="1064700" cy="42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rgbClr val="191919"/>
                </a:solidFill>
                <a:latin typeface="Blinker"/>
                <a:ea typeface="Blinker"/>
                <a:cs typeface="Blinker"/>
                <a:sym typeface="Blinker"/>
              </a:rPr>
              <a:t>Jupiter is a gas giant</a:t>
            </a:r>
            <a:endParaRPr>
              <a:solidFill>
                <a:srgbClr val="191919"/>
              </a:solidFill>
              <a:latin typeface="Blinker"/>
              <a:ea typeface="Blinker"/>
              <a:cs typeface="Blinker"/>
              <a:sym typeface="Blinker"/>
            </a:endParaRPr>
          </a:p>
        </p:txBody>
      </p:sp>
      <p:sp>
        <p:nvSpPr>
          <p:cNvPr id="702" name="Google Shape;702;p43"/>
          <p:cNvSpPr txBox="1"/>
          <p:nvPr/>
        </p:nvSpPr>
        <p:spPr>
          <a:xfrm>
            <a:off x="3642857" y="1870575"/>
            <a:ext cx="10647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Blinker"/>
                <a:ea typeface="Blinker"/>
                <a:cs typeface="Blinker"/>
                <a:sym typeface="Blinker"/>
              </a:rPr>
              <a:t>TV</a:t>
            </a:r>
            <a:endParaRPr sz="2000" b="1">
              <a:solidFill>
                <a:schemeClr val="dk2"/>
              </a:solidFill>
              <a:latin typeface="Blinker"/>
              <a:ea typeface="Blinker"/>
              <a:cs typeface="Blinker"/>
              <a:sym typeface="Blinker"/>
            </a:endParaRPr>
          </a:p>
        </p:txBody>
      </p:sp>
      <p:sp>
        <p:nvSpPr>
          <p:cNvPr id="703" name="Google Shape;703;p43"/>
          <p:cNvSpPr txBox="1"/>
          <p:nvPr/>
        </p:nvSpPr>
        <p:spPr>
          <a:xfrm>
            <a:off x="572914" y="3473375"/>
            <a:ext cx="1064700" cy="42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rgbClr val="191919"/>
                </a:solidFill>
                <a:latin typeface="Blinker"/>
                <a:ea typeface="Blinker"/>
                <a:cs typeface="Blinker"/>
                <a:sym typeface="Blinker"/>
              </a:rPr>
              <a:t>Earth is the third planet </a:t>
            </a:r>
            <a:endParaRPr>
              <a:solidFill>
                <a:srgbClr val="191919"/>
              </a:solidFill>
              <a:latin typeface="Blinker"/>
              <a:ea typeface="Blinker"/>
              <a:cs typeface="Blinker"/>
              <a:sym typeface="Blinker"/>
            </a:endParaRPr>
          </a:p>
        </p:txBody>
      </p:sp>
      <p:sp>
        <p:nvSpPr>
          <p:cNvPr id="704" name="Google Shape;704;p43"/>
          <p:cNvSpPr txBox="1"/>
          <p:nvPr/>
        </p:nvSpPr>
        <p:spPr>
          <a:xfrm>
            <a:off x="572907" y="3134975"/>
            <a:ext cx="10647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Blinker"/>
                <a:ea typeface="Blinker"/>
                <a:cs typeface="Blinker"/>
                <a:sym typeface="Blinker"/>
              </a:rPr>
              <a:t>Adverts</a:t>
            </a:r>
            <a:endParaRPr sz="2000" b="1">
              <a:solidFill>
                <a:schemeClr val="dk2"/>
              </a:solidFill>
              <a:latin typeface="Blinker"/>
              <a:ea typeface="Blinker"/>
              <a:cs typeface="Blinker"/>
              <a:sym typeface="Blinker"/>
            </a:endParaRPr>
          </a:p>
        </p:txBody>
      </p:sp>
      <p:sp>
        <p:nvSpPr>
          <p:cNvPr id="705" name="Google Shape;705;p43"/>
          <p:cNvSpPr txBox="1"/>
          <p:nvPr/>
        </p:nvSpPr>
        <p:spPr>
          <a:xfrm>
            <a:off x="3642864" y="3473375"/>
            <a:ext cx="1064700" cy="42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rgbClr val="191919"/>
                </a:solidFill>
                <a:latin typeface="Blinker"/>
                <a:ea typeface="Blinker"/>
                <a:cs typeface="Blinker"/>
                <a:sym typeface="Blinker"/>
              </a:rPr>
              <a:t>Venus has a nice name </a:t>
            </a:r>
            <a:endParaRPr>
              <a:solidFill>
                <a:srgbClr val="191919"/>
              </a:solidFill>
              <a:latin typeface="Blinker"/>
              <a:ea typeface="Blinker"/>
              <a:cs typeface="Blinker"/>
              <a:sym typeface="Blinker"/>
            </a:endParaRPr>
          </a:p>
        </p:txBody>
      </p:sp>
      <p:sp>
        <p:nvSpPr>
          <p:cNvPr id="706" name="Google Shape;706;p43"/>
          <p:cNvSpPr txBox="1"/>
          <p:nvPr/>
        </p:nvSpPr>
        <p:spPr>
          <a:xfrm>
            <a:off x="3642857" y="3134975"/>
            <a:ext cx="10647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2"/>
                </a:solidFill>
                <a:latin typeface="Blinker"/>
                <a:ea typeface="Blinker"/>
                <a:cs typeface="Blinker"/>
                <a:sym typeface="Blinker"/>
              </a:rPr>
              <a:t>SM</a:t>
            </a:r>
            <a:endParaRPr sz="2000" b="1">
              <a:solidFill>
                <a:schemeClr val="dk2"/>
              </a:solidFill>
              <a:latin typeface="Blinker"/>
              <a:ea typeface="Blinker"/>
              <a:cs typeface="Blinker"/>
              <a:sym typeface="Blinker"/>
            </a:endParaRPr>
          </a:p>
        </p:txBody>
      </p:sp>
      <p:sp>
        <p:nvSpPr>
          <p:cNvPr id="707" name="Google Shape;707;p43"/>
          <p:cNvSpPr txBox="1"/>
          <p:nvPr/>
        </p:nvSpPr>
        <p:spPr>
          <a:xfrm>
            <a:off x="572914" y="2208975"/>
            <a:ext cx="1064700" cy="42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rgbClr val="191919"/>
                </a:solidFill>
                <a:latin typeface="Blinker"/>
                <a:ea typeface="Blinker"/>
                <a:cs typeface="Blinker"/>
                <a:sym typeface="Blinker"/>
              </a:rPr>
              <a:t>Mercury is very small</a:t>
            </a:r>
            <a:endParaRPr>
              <a:solidFill>
                <a:srgbClr val="191919"/>
              </a:solidFill>
              <a:latin typeface="Blinker"/>
              <a:ea typeface="Blinker"/>
              <a:cs typeface="Blinker"/>
              <a:sym typeface="Blinker"/>
            </a:endParaRPr>
          </a:p>
        </p:txBody>
      </p:sp>
      <p:sp>
        <p:nvSpPr>
          <p:cNvPr id="708" name="Google Shape;708;p43"/>
          <p:cNvSpPr txBox="1"/>
          <p:nvPr/>
        </p:nvSpPr>
        <p:spPr>
          <a:xfrm>
            <a:off x="572907" y="1870575"/>
            <a:ext cx="10647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2"/>
                </a:solidFill>
                <a:latin typeface="Blinker"/>
                <a:ea typeface="Blinker"/>
                <a:cs typeface="Blinker"/>
                <a:sym typeface="Blinker"/>
              </a:rPr>
              <a:t>Radio</a:t>
            </a:r>
            <a:endParaRPr sz="2000" b="1">
              <a:solidFill>
                <a:schemeClr val="dk2"/>
              </a:solidFill>
              <a:latin typeface="Blinker"/>
              <a:ea typeface="Blinker"/>
              <a:cs typeface="Blinker"/>
              <a:sym typeface="Blinker"/>
            </a:endParaRPr>
          </a:p>
        </p:txBody>
      </p:sp>
      <p:sp>
        <p:nvSpPr>
          <p:cNvPr id="709" name="Google Shape;709;p43"/>
          <p:cNvSpPr txBox="1"/>
          <p:nvPr/>
        </p:nvSpPr>
        <p:spPr>
          <a:xfrm>
            <a:off x="3054875" y="2526663"/>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Blinker"/>
                <a:ea typeface="Blinker"/>
                <a:cs typeface="Blinker"/>
                <a:sym typeface="Blinker"/>
              </a:rPr>
              <a:t>36%</a:t>
            </a:r>
            <a:endParaRPr b="1">
              <a:solidFill>
                <a:schemeClr val="lt1"/>
              </a:solidFill>
              <a:latin typeface="Blinker"/>
              <a:ea typeface="Blinker"/>
              <a:cs typeface="Blinker"/>
              <a:sym typeface="Blinker"/>
            </a:endParaRPr>
          </a:p>
        </p:txBody>
      </p:sp>
      <p:sp>
        <p:nvSpPr>
          <p:cNvPr id="710" name="Google Shape;710;p43"/>
          <p:cNvSpPr txBox="1"/>
          <p:nvPr/>
        </p:nvSpPr>
        <p:spPr>
          <a:xfrm>
            <a:off x="1835174" y="2359787"/>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Blinker"/>
                <a:ea typeface="Blinker"/>
                <a:cs typeface="Blinker"/>
                <a:sym typeface="Blinker"/>
              </a:rPr>
              <a:t>27%</a:t>
            </a:r>
            <a:endParaRPr b="1">
              <a:solidFill>
                <a:schemeClr val="lt1"/>
              </a:solidFill>
              <a:latin typeface="Blinker"/>
              <a:ea typeface="Blinker"/>
              <a:cs typeface="Blinker"/>
              <a:sym typeface="Blinker"/>
            </a:endParaRPr>
          </a:p>
        </p:txBody>
      </p:sp>
      <p:sp>
        <p:nvSpPr>
          <p:cNvPr id="711" name="Google Shape;711;p43"/>
          <p:cNvSpPr txBox="1"/>
          <p:nvPr/>
        </p:nvSpPr>
        <p:spPr>
          <a:xfrm>
            <a:off x="1766575" y="3098813"/>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Blinker"/>
                <a:ea typeface="Blinker"/>
                <a:cs typeface="Blinker"/>
                <a:sym typeface="Blinker"/>
              </a:rPr>
              <a:t>10%</a:t>
            </a:r>
            <a:endParaRPr b="1">
              <a:solidFill>
                <a:schemeClr val="lt1"/>
              </a:solidFill>
              <a:latin typeface="Blinker"/>
              <a:ea typeface="Blinker"/>
              <a:cs typeface="Blinker"/>
              <a:sym typeface="Blinker"/>
            </a:endParaRPr>
          </a:p>
        </p:txBody>
      </p:sp>
      <p:sp>
        <p:nvSpPr>
          <p:cNvPr id="712" name="Google Shape;712;p43"/>
          <p:cNvSpPr txBox="1"/>
          <p:nvPr/>
        </p:nvSpPr>
        <p:spPr>
          <a:xfrm>
            <a:off x="2408175" y="3512188"/>
            <a:ext cx="464100" cy="23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chemeClr val="lt1"/>
                </a:solidFill>
                <a:latin typeface="Blinker"/>
                <a:ea typeface="Blinker"/>
                <a:cs typeface="Blinker"/>
                <a:sym typeface="Blinker"/>
              </a:rPr>
              <a:t>27%</a:t>
            </a:r>
            <a:endParaRPr b="1">
              <a:solidFill>
                <a:schemeClr val="lt1"/>
              </a:solidFill>
              <a:latin typeface="Blinker"/>
              <a:ea typeface="Blinker"/>
              <a:cs typeface="Blinker"/>
              <a:sym typeface="Blinker"/>
            </a:endParaRPr>
          </a:p>
        </p:txBody>
      </p:sp>
      <p:cxnSp>
        <p:nvCxnSpPr>
          <p:cNvPr id="713" name="Google Shape;713;p43"/>
          <p:cNvCxnSpPr>
            <a:endCxn id="706" idx="1"/>
          </p:cNvCxnSpPr>
          <p:nvPr/>
        </p:nvCxnSpPr>
        <p:spPr>
          <a:xfrm rot="10800000" flipH="1">
            <a:off x="2732057" y="3304175"/>
            <a:ext cx="910800" cy="565500"/>
          </a:xfrm>
          <a:prstGeom prst="bentConnector3">
            <a:avLst>
              <a:gd name="adj1" fmla="val 87271"/>
            </a:avLst>
          </a:prstGeom>
          <a:noFill/>
          <a:ln w="9525" cap="flat" cmpd="sng">
            <a:solidFill>
              <a:schemeClr val="dk2"/>
            </a:solidFill>
            <a:prstDash val="solid"/>
            <a:round/>
            <a:headEnd type="none" w="med" len="med"/>
            <a:tailEnd type="none" w="med" len="med"/>
          </a:ln>
        </p:spPr>
      </p:cxnSp>
      <p:cxnSp>
        <p:nvCxnSpPr>
          <p:cNvPr id="714" name="Google Shape;714;p43"/>
          <p:cNvCxnSpPr>
            <a:stCxn id="708" idx="3"/>
          </p:cNvCxnSpPr>
          <p:nvPr/>
        </p:nvCxnSpPr>
        <p:spPr>
          <a:xfrm>
            <a:off x="1637607" y="2039775"/>
            <a:ext cx="617100" cy="0"/>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43"/>
          <p:cNvCxnSpPr>
            <a:stCxn id="702" idx="1"/>
          </p:cNvCxnSpPr>
          <p:nvPr/>
        </p:nvCxnSpPr>
        <p:spPr>
          <a:xfrm rot="10800000">
            <a:off x="2998757" y="2039775"/>
            <a:ext cx="644100" cy="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43"/>
          <p:cNvCxnSpPr>
            <a:stCxn id="704" idx="3"/>
          </p:cNvCxnSpPr>
          <p:nvPr/>
        </p:nvCxnSpPr>
        <p:spPr>
          <a:xfrm>
            <a:off x="1637607" y="3304175"/>
            <a:ext cx="117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721" name="Google Shape;721;p44"/>
          <p:cNvGrpSpPr/>
          <p:nvPr/>
        </p:nvGrpSpPr>
        <p:grpSpPr>
          <a:xfrm>
            <a:off x="2832938" y="3243607"/>
            <a:ext cx="3514730" cy="542686"/>
            <a:chOff x="3002388" y="3288675"/>
            <a:chExt cx="3176153" cy="343908"/>
          </a:xfrm>
        </p:grpSpPr>
        <p:sp>
          <p:nvSpPr>
            <p:cNvPr id="722" name="Google Shape;722;p44"/>
            <p:cNvSpPr/>
            <p:nvPr/>
          </p:nvSpPr>
          <p:spPr>
            <a:xfrm>
              <a:off x="3002388" y="3305883"/>
              <a:ext cx="3114900" cy="3267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3063640" y="3288675"/>
              <a:ext cx="3114900" cy="3267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44"/>
          <p:cNvSpPr txBox="1">
            <a:spLocks noGrp="1"/>
          </p:cNvSpPr>
          <p:nvPr>
            <p:ph type="title"/>
          </p:nvPr>
        </p:nvSpPr>
        <p:spPr>
          <a:xfrm>
            <a:off x="3224590" y="3371150"/>
            <a:ext cx="2793000" cy="27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725" name="Google Shape;725;p44"/>
          <p:cNvSpPr txBox="1">
            <a:spLocks noGrp="1"/>
          </p:cNvSpPr>
          <p:nvPr>
            <p:ph type="subTitle" idx="1"/>
          </p:nvPr>
        </p:nvSpPr>
        <p:spPr>
          <a:xfrm>
            <a:off x="2388675" y="1420575"/>
            <a:ext cx="4406100" cy="157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5"/>
          <p:cNvSpPr txBox="1">
            <a:spLocks noGrp="1"/>
          </p:cNvSpPr>
          <p:nvPr>
            <p:ph type="subTitle" idx="1"/>
          </p:nvPr>
        </p:nvSpPr>
        <p:spPr>
          <a:xfrm>
            <a:off x="2936950" y="2564613"/>
            <a:ext cx="3270000" cy="11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731" name="Google Shape;731;p45"/>
          <p:cNvSpPr/>
          <p:nvPr/>
        </p:nvSpPr>
        <p:spPr>
          <a:xfrm>
            <a:off x="3195636" y="1476087"/>
            <a:ext cx="2752627" cy="7933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NOW</a:t>
            </a:r>
          </a:p>
        </p:txBody>
      </p:sp>
      <p:cxnSp>
        <p:nvCxnSpPr>
          <p:cNvPr id="732" name="Google Shape;732;p45"/>
          <p:cNvCxnSpPr>
            <a:stCxn id="733" idx="1"/>
          </p:cNvCxnSpPr>
          <p:nvPr/>
        </p:nvCxnSpPr>
        <p:spPr>
          <a:xfrm>
            <a:off x="8382000" y="1344150"/>
            <a:ext cx="0" cy="3043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6"/>
          <p:cNvSpPr txBox="1">
            <a:spLocks noGrp="1"/>
          </p:cNvSpPr>
          <p:nvPr>
            <p:ph type="subTitle" idx="1"/>
          </p:nvPr>
        </p:nvSpPr>
        <p:spPr>
          <a:xfrm>
            <a:off x="2936949" y="2564613"/>
            <a:ext cx="3270000" cy="11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It’s terribly hot, even hotter than Mercury, and its atmosphere is extremely poisonous</a:t>
            </a:r>
            <a:endParaRPr/>
          </a:p>
        </p:txBody>
      </p:sp>
      <p:sp>
        <p:nvSpPr>
          <p:cNvPr id="739" name="Google Shape;739;p46"/>
          <p:cNvSpPr/>
          <p:nvPr/>
        </p:nvSpPr>
        <p:spPr>
          <a:xfrm>
            <a:off x="2448525" y="1476087"/>
            <a:ext cx="4246848" cy="78891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FUTURE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47"/>
          <p:cNvSpPr/>
          <p:nvPr/>
        </p:nvSpPr>
        <p:spPr>
          <a:xfrm rot="-164274">
            <a:off x="153976" y="1629379"/>
            <a:ext cx="2485092" cy="883782"/>
          </a:xfrm>
          <a:custGeom>
            <a:avLst/>
            <a:gdLst/>
            <a:ahLst/>
            <a:cxnLst/>
            <a:rect l="l" t="t" r="r" b="b"/>
            <a:pathLst>
              <a:path w="100598" h="35776" extrusionOk="0">
                <a:moveTo>
                  <a:pt x="47947" y="0"/>
                </a:moveTo>
                <a:cubicBezTo>
                  <a:pt x="47259" y="0"/>
                  <a:pt x="46570" y="39"/>
                  <a:pt x="45881" y="116"/>
                </a:cubicBezTo>
                <a:cubicBezTo>
                  <a:pt x="40797" y="694"/>
                  <a:pt x="36519" y="3464"/>
                  <a:pt x="34451" y="7514"/>
                </a:cubicBezTo>
                <a:cubicBezTo>
                  <a:pt x="33364" y="9530"/>
                  <a:pt x="32908" y="11809"/>
                  <a:pt x="33118" y="14071"/>
                </a:cubicBezTo>
                <a:cubicBezTo>
                  <a:pt x="33381" y="16490"/>
                  <a:pt x="34433" y="18647"/>
                  <a:pt x="35450" y="20452"/>
                </a:cubicBezTo>
                <a:cubicBezTo>
                  <a:pt x="35713" y="20908"/>
                  <a:pt x="35976" y="21364"/>
                  <a:pt x="36239" y="21802"/>
                </a:cubicBezTo>
                <a:cubicBezTo>
                  <a:pt x="37080" y="23240"/>
                  <a:pt x="37957" y="24713"/>
                  <a:pt x="38483" y="26291"/>
                </a:cubicBezTo>
                <a:cubicBezTo>
                  <a:pt x="38869" y="27465"/>
                  <a:pt x="39570" y="30393"/>
                  <a:pt x="37641" y="32041"/>
                </a:cubicBezTo>
                <a:cubicBezTo>
                  <a:pt x="36407" y="33091"/>
                  <a:pt x="34731" y="33344"/>
                  <a:pt x="33400" y="33344"/>
                </a:cubicBezTo>
                <a:cubicBezTo>
                  <a:pt x="32709" y="33344"/>
                  <a:pt x="32111" y="33276"/>
                  <a:pt x="31716" y="33216"/>
                </a:cubicBezTo>
                <a:cubicBezTo>
                  <a:pt x="29577" y="32900"/>
                  <a:pt x="27368" y="31971"/>
                  <a:pt x="25176" y="30463"/>
                </a:cubicBezTo>
                <a:cubicBezTo>
                  <a:pt x="22336" y="28482"/>
                  <a:pt x="20057" y="25817"/>
                  <a:pt x="17848" y="23223"/>
                </a:cubicBezTo>
                <a:cubicBezTo>
                  <a:pt x="16796" y="21995"/>
                  <a:pt x="15727" y="20715"/>
                  <a:pt x="14587" y="19523"/>
                </a:cubicBezTo>
                <a:cubicBezTo>
                  <a:pt x="12781" y="17630"/>
                  <a:pt x="10783" y="15772"/>
                  <a:pt x="8276" y="14807"/>
                </a:cubicBezTo>
                <a:cubicBezTo>
                  <a:pt x="7389" y="14467"/>
                  <a:pt x="6480" y="14301"/>
                  <a:pt x="5595" y="14301"/>
                </a:cubicBezTo>
                <a:cubicBezTo>
                  <a:pt x="4064" y="14301"/>
                  <a:pt x="2607" y="14799"/>
                  <a:pt x="1473" y="15754"/>
                </a:cubicBezTo>
                <a:cubicBezTo>
                  <a:pt x="649" y="16473"/>
                  <a:pt x="141" y="17472"/>
                  <a:pt x="18" y="18559"/>
                </a:cubicBezTo>
                <a:cubicBezTo>
                  <a:pt x="1" y="18857"/>
                  <a:pt x="88" y="19138"/>
                  <a:pt x="299" y="19348"/>
                </a:cubicBezTo>
                <a:cubicBezTo>
                  <a:pt x="527" y="19629"/>
                  <a:pt x="860" y="19786"/>
                  <a:pt x="1228" y="19786"/>
                </a:cubicBezTo>
                <a:cubicBezTo>
                  <a:pt x="1877" y="19786"/>
                  <a:pt x="2350" y="19330"/>
                  <a:pt x="2438" y="18612"/>
                </a:cubicBezTo>
                <a:cubicBezTo>
                  <a:pt x="2508" y="17963"/>
                  <a:pt x="3174" y="17402"/>
                  <a:pt x="3770" y="17104"/>
                </a:cubicBezTo>
                <a:cubicBezTo>
                  <a:pt x="4326" y="16826"/>
                  <a:pt x="4940" y="16681"/>
                  <a:pt x="5560" y="16681"/>
                </a:cubicBezTo>
                <a:cubicBezTo>
                  <a:pt x="5840" y="16681"/>
                  <a:pt x="6122" y="16711"/>
                  <a:pt x="6400" y="16771"/>
                </a:cubicBezTo>
                <a:cubicBezTo>
                  <a:pt x="8766" y="17244"/>
                  <a:pt x="10660" y="18997"/>
                  <a:pt x="12273" y="20593"/>
                </a:cubicBezTo>
                <a:cubicBezTo>
                  <a:pt x="13640" y="21960"/>
                  <a:pt x="14920" y="23468"/>
                  <a:pt x="16165" y="24923"/>
                </a:cubicBezTo>
                <a:cubicBezTo>
                  <a:pt x="18234" y="27325"/>
                  <a:pt x="20355" y="29814"/>
                  <a:pt x="22950" y="31796"/>
                </a:cubicBezTo>
                <a:cubicBezTo>
                  <a:pt x="26333" y="34390"/>
                  <a:pt x="30015" y="35775"/>
                  <a:pt x="33311" y="35775"/>
                </a:cubicBezTo>
                <a:cubicBezTo>
                  <a:pt x="34503" y="35775"/>
                  <a:pt x="35695" y="35582"/>
                  <a:pt x="36817" y="35197"/>
                </a:cubicBezTo>
                <a:cubicBezTo>
                  <a:pt x="38132" y="34723"/>
                  <a:pt x="39149" y="34075"/>
                  <a:pt x="39850" y="33251"/>
                </a:cubicBezTo>
                <a:cubicBezTo>
                  <a:pt x="40692" y="32216"/>
                  <a:pt x="41218" y="30972"/>
                  <a:pt x="41323" y="29657"/>
                </a:cubicBezTo>
                <a:cubicBezTo>
                  <a:pt x="41586" y="27097"/>
                  <a:pt x="40499" y="24608"/>
                  <a:pt x="39675" y="22995"/>
                </a:cubicBezTo>
                <a:cubicBezTo>
                  <a:pt x="39272" y="22206"/>
                  <a:pt x="38798" y="21417"/>
                  <a:pt x="38360" y="20645"/>
                </a:cubicBezTo>
                <a:cubicBezTo>
                  <a:pt x="36695" y="17805"/>
                  <a:pt x="34976" y="14842"/>
                  <a:pt x="35608" y="11441"/>
                </a:cubicBezTo>
                <a:cubicBezTo>
                  <a:pt x="36361" y="7409"/>
                  <a:pt x="39640" y="4060"/>
                  <a:pt x="43935" y="2903"/>
                </a:cubicBezTo>
                <a:cubicBezTo>
                  <a:pt x="45182" y="2567"/>
                  <a:pt x="46469" y="2401"/>
                  <a:pt x="47767" y="2401"/>
                </a:cubicBezTo>
                <a:cubicBezTo>
                  <a:pt x="50998" y="2401"/>
                  <a:pt x="54303" y="3424"/>
                  <a:pt x="57242" y="5375"/>
                </a:cubicBezTo>
                <a:cubicBezTo>
                  <a:pt x="59258" y="6725"/>
                  <a:pt x="61099" y="8408"/>
                  <a:pt x="62852" y="10039"/>
                </a:cubicBezTo>
                <a:lnTo>
                  <a:pt x="62922" y="10109"/>
                </a:lnTo>
                <a:cubicBezTo>
                  <a:pt x="65043" y="12072"/>
                  <a:pt x="66849" y="13685"/>
                  <a:pt x="68743" y="15211"/>
                </a:cubicBezTo>
                <a:cubicBezTo>
                  <a:pt x="73494" y="19050"/>
                  <a:pt x="77701" y="21469"/>
                  <a:pt x="81997" y="22854"/>
                </a:cubicBezTo>
                <a:cubicBezTo>
                  <a:pt x="84765" y="23733"/>
                  <a:pt x="87565" y="24174"/>
                  <a:pt x="90241" y="24174"/>
                </a:cubicBezTo>
                <a:cubicBezTo>
                  <a:pt x="92530" y="24174"/>
                  <a:pt x="94728" y="23852"/>
                  <a:pt x="96741" y="23205"/>
                </a:cubicBezTo>
                <a:cubicBezTo>
                  <a:pt x="97863" y="22837"/>
                  <a:pt x="98967" y="22363"/>
                  <a:pt x="100002" y="21785"/>
                </a:cubicBezTo>
                <a:cubicBezTo>
                  <a:pt x="100370" y="21592"/>
                  <a:pt x="100598" y="21224"/>
                  <a:pt x="100598" y="20821"/>
                </a:cubicBezTo>
                <a:cubicBezTo>
                  <a:pt x="100598" y="20365"/>
                  <a:pt x="100352" y="19944"/>
                  <a:pt x="99949" y="19699"/>
                </a:cubicBezTo>
                <a:cubicBezTo>
                  <a:pt x="99765" y="19593"/>
                  <a:pt x="99563" y="19541"/>
                  <a:pt x="99362" y="19541"/>
                </a:cubicBezTo>
                <a:cubicBezTo>
                  <a:pt x="99160" y="19541"/>
                  <a:pt x="98959" y="19593"/>
                  <a:pt x="98775" y="19699"/>
                </a:cubicBezTo>
                <a:cubicBezTo>
                  <a:pt x="96327" y="21071"/>
                  <a:pt x="93386" y="21772"/>
                  <a:pt x="90211" y="21772"/>
                </a:cubicBezTo>
                <a:cubicBezTo>
                  <a:pt x="88520" y="21772"/>
                  <a:pt x="86762" y="21573"/>
                  <a:pt x="84977" y="21171"/>
                </a:cubicBezTo>
                <a:cubicBezTo>
                  <a:pt x="80647" y="20207"/>
                  <a:pt x="76299" y="18016"/>
                  <a:pt x="71653" y="14492"/>
                </a:cubicBezTo>
                <a:cubicBezTo>
                  <a:pt x="69532" y="12861"/>
                  <a:pt x="67515" y="11073"/>
                  <a:pt x="65832" y="9530"/>
                </a:cubicBezTo>
                <a:lnTo>
                  <a:pt x="64780" y="8566"/>
                </a:lnTo>
                <a:cubicBezTo>
                  <a:pt x="63290" y="7199"/>
                  <a:pt x="61747" y="5778"/>
                  <a:pt x="60099" y="4516"/>
                </a:cubicBezTo>
                <a:cubicBezTo>
                  <a:pt x="57803" y="2728"/>
                  <a:pt x="55576" y="1518"/>
                  <a:pt x="53315" y="817"/>
                </a:cubicBezTo>
                <a:cubicBezTo>
                  <a:pt x="51572" y="270"/>
                  <a:pt x="49765" y="0"/>
                  <a:pt x="4794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762000" y="676650"/>
            <a:ext cx="7620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MAJOR REQUIREMENTS</a:t>
            </a:r>
            <a:endParaRPr/>
          </a:p>
        </p:txBody>
      </p:sp>
      <p:sp>
        <p:nvSpPr>
          <p:cNvPr id="746" name="Google Shape;746;p47"/>
          <p:cNvSpPr txBox="1"/>
          <p:nvPr/>
        </p:nvSpPr>
        <p:spPr>
          <a:xfrm>
            <a:off x="5210375" y="1814037"/>
            <a:ext cx="1983600" cy="49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rgbClr val="191919"/>
                </a:solidFill>
                <a:latin typeface="Blinker"/>
                <a:ea typeface="Blinker"/>
                <a:cs typeface="Blinker"/>
                <a:sym typeface="Blinker"/>
              </a:rPr>
              <a:t>Mercury is the closest planet to the Sun</a:t>
            </a:r>
            <a:endParaRPr>
              <a:solidFill>
                <a:srgbClr val="191919"/>
              </a:solidFill>
              <a:latin typeface="Blinker"/>
              <a:ea typeface="Blinker"/>
              <a:cs typeface="Blinker"/>
              <a:sym typeface="Blinker"/>
            </a:endParaRPr>
          </a:p>
        </p:txBody>
      </p:sp>
      <p:sp>
        <p:nvSpPr>
          <p:cNvPr id="747" name="Google Shape;747;p47"/>
          <p:cNvSpPr txBox="1"/>
          <p:nvPr/>
        </p:nvSpPr>
        <p:spPr>
          <a:xfrm>
            <a:off x="5210375" y="1467988"/>
            <a:ext cx="19836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191919"/>
                </a:solidFill>
                <a:latin typeface="Blinker"/>
                <a:ea typeface="Blinker"/>
                <a:cs typeface="Blinker"/>
                <a:sym typeface="Blinker"/>
              </a:rPr>
              <a:t>Mercury</a:t>
            </a:r>
            <a:endParaRPr sz="2000" b="1">
              <a:solidFill>
                <a:srgbClr val="191919"/>
              </a:solidFill>
              <a:latin typeface="Blinker"/>
              <a:ea typeface="Blinker"/>
              <a:cs typeface="Blinker"/>
              <a:sym typeface="Blinker"/>
            </a:endParaRPr>
          </a:p>
        </p:txBody>
      </p:sp>
      <p:sp>
        <p:nvSpPr>
          <p:cNvPr id="748" name="Google Shape;748;p47"/>
          <p:cNvSpPr txBox="1"/>
          <p:nvPr/>
        </p:nvSpPr>
        <p:spPr>
          <a:xfrm>
            <a:off x="6449500" y="2917163"/>
            <a:ext cx="1983600" cy="49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a:solidFill>
                  <a:srgbClr val="191919"/>
                </a:solidFill>
                <a:latin typeface="Blinker"/>
                <a:ea typeface="Blinker"/>
                <a:cs typeface="Blinker"/>
                <a:sym typeface="Blinker"/>
              </a:rPr>
              <a:t>Neptune is the farthest planet from the Sun</a:t>
            </a:r>
            <a:endParaRPr>
              <a:solidFill>
                <a:srgbClr val="191919"/>
              </a:solidFill>
              <a:latin typeface="Blinker"/>
              <a:ea typeface="Blinker"/>
              <a:cs typeface="Blinker"/>
              <a:sym typeface="Blinker"/>
            </a:endParaRPr>
          </a:p>
        </p:txBody>
      </p:sp>
      <p:sp>
        <p:nvSpPr>
          <p:cNvPr id="749" name="Google Shape;749;p47"/>
          <p:cNvSpPr txBox="1"/>
          <p:nvPr/>
        </p:nvSpPr>
        <p:spPr>
          <a:xfrm>
            <a:off x="6449500" y="2578770"/>
            <a:ext cx="19836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191919"/>
                </a:solidFill>
                <a:latin typeface="Blinker"/>
                <a:ea typeface="Blinker"/>
                <a:cs typeface="Blinker"/>
                <a:sym typeface="Blinker"/>
              </a:rPr>
              <a:t>Neptune</a:t>
            </a:r>
            <a:endParaRPr sz="2000" b="1">
              <a:solidFill>
                <a:srgbClr val="191919"/>
              </a:solidFill>
              <a:latin typeface="Blinker"/>
              <a:ea typeface="Blinker"/>
              <a:cs typeface="Blinker"/>
              <a:sym typeface="Blinker"/>
            </a:endParaRPr>
          </a:p>
        </p:txBody>
      </p:sp>
      <p:grpSp>
        <p:nvGrpSpPr>
          <p:cNvPr id="750" name="Google Shape;750;p47"/>
          <p:cNvGrpSpPr/>
          <p:nvPr/>
        </p:nvGrpSpPr>
        <p:grpSpPr>
          <a:xfrm>
            <a:off x="2960412" y="1528363"/>
            <a:ext cx="3223187" cy="2934200"/>
            <a:chOff x="5158975" y="1447250"/>
            <a:chExt cx="3223187" cy="2934200"/>
          </a:xfrm>
        </p:grpSpPr>
        <p:sp>
          <p:nvSpPr>
            <p:cNvPr id="751" name="Google Shape;751;p47"/>
            <p:cNvSpPr/>
            <p:nvPr/>
          </p:nvSpPr>
          <p:spPr>
            <a:xfrm>
              <a:off x="5476941" y="1790922"/>
              <a:ext cx="2587200" cy="2247000"/>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6427626" y="1447250"/>
              <a:ext cx="685800" cy="687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Blinker"/>
                  <a:ea typeface="Blinker"/>
                  <a:cs typeface="Blinker"/>
                  <a:sym typeface="Blinker"/>
                </a:rPr>
                <a:t>01</a:t>
              </a:r>
              <a:endParaRPr sz="2000" b="1">
                <a:solidFill>
                  <a:schemeClr val="lt1"/>
                </a:solidFill>
                <a:latin typeface="Blinker"/>
                <a:ea typeface="Blinker"/>
                <a:cs typeface="Blinker"/>
                <a:sym typeface="Blinker"/>
              </a:endParaRPr>
            </a:p>
          </p:txBody>
        </p:sp>
        <p:sp>
          <p:nvSpPr>
            <p:cNvPr id="753" name="Google Shape;753;p47"/>
            <p:cNvSpPr/>
            <p:nvPr/>
          </p:nvSpPr>
          <p:spPr>
            <a:xfrm>
              <a:off x="6427626" y="3694150"/>
              <a:ext cx="685800" cy="6873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Blinker"/>
                  <a:ea typeface="Blinker"/>
                  <a:cs typeface="Blinker"/>
                  <a:sym typeface="Blinker"/>
                </a:rPr>
                <a:t>03</a:t>
              </a:r>
              <a:endParaRPr sz="2000" b="1">
                <a:solidFill>
                  <a:schemeClr val="lt1"/>
                </a:solidFill>
                <a:latin typeface="Blinker"/>
                <a:ea typeface="Blinker"/>
                <a:cs typeface="Blinker"/>
                <a:sym typeface="Blinker"/>
              </a:endParaRPr>
            </a:p>
          </p:txBody>
        </p:sp>
        <p:sp>
          <p:nvSpPr>
            <p:cNvPr id="754" name="Google Shape;754;p47"/>
            <p:cNvSpPr/>
            <p:nvPr/>
          </p:nvSpPr>
          <p:spPr>
            <a:xfrm>
              <a:off x="7696362" y="2570700"/>
              <a:ext cx="685800" cy="687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Blinker"/>
                  <a:ea typeface="Blinker"/>
                  <a:cs typeface="Blinker"/>
                  <a:sym typeface="Blinker"/>
                </a:rPr>
                <a:t>02</a:t>
              </a:r>
              <a:endParaRPr sz="2000" b="1">
                <a:solidFill>
                  <a:schemeClr val="lt1"/>
                </a:solidFill>
                <a:latin typeface="Blinker"/>
                <a:ea typeface="Blinker"/>
                <a:cs typeface="Blinker"/>
                <a:sym typeface="Blinker"/>
              </a:endParaRPr>
            </a:p>
          </p:txBody>
        </p:sp>
        <p:sp>
          <p:nvSpPr>
            <p:cNvPr id="755" name="Google Shape;755;p47"/>
            <p:cNvSpPr/>
            <p:nvPr/>
          </p:nvSpPr>
          <p:spPr>
            <a:xfrm>
              <a:off x="5158975" y="2570700"/>
              <a:ext cx="685800" cy="6873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Blinker"/>
                  <a:ea typeface="Blinker"/>
                  <a:cs typeface="Blinker"/>
                  <a:sym typeface="Blinker"/>
                </a:rPr>
                <a:t>04</a:t>
              </a:r>
              <a:endParaRPr sz="2000" b="1">
                <a:solidFill>
                  <a:schemeClr val="lt1"/>
                </a:solidFill>
                <a:latin typeface="Blinker"/>
                <a:ea typeface="Blinker"/>
                <a:cs typeface="Blinker"/>
                <a:sym typeface="Blinker"/>
              </a:endParaRPr>
            </a:p>
          </p:txBody>
        </p:sp>
      </p:grpSp>
      <p:sp>
        <p:nvSpPr>
          <p:cNvPr id="756" name="Google Shape;756;p47"/>
          <p:cNvSpPr txBox="1"/>
          <p:nvPr/>
        </p:nvSpPr>
        <p:spPr>
          <a:xfrm>
            <a:off x="710900" y="2917163"/>
            <a:ext cx="1983600" cy="49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rgbClr val="191919"/>
                </a:solidFill>
                <a:latin typeface="Blinker"/>
                <a:ea typeface="Blinker"/>
                <a:cs typeface="Blinker"/>
                <a:sym typeface="Blinker"/>
              </a:rPr>
              <a:t>It is a gas giant and has several rings</a:t>
            </a:r>
            <a:endParaRPr>
              <a:solidFill>
                <a:srgbClr val="191919"/>
              </a:solidFill>
              <a:latin typeface="Blinker"/>
              <a:ea typeface="Blinker"/>
              <a:cs typeface="Blinker"/>
              <a:sym typeface="Blinker"/>
            </a:endParaRPr>
          </a:p>
        </p:txBody>
      </p:sp>
      <p:sp>
        <p:nvSpPr>
          <p:cNvPr id="757" name="Google Shape;757;p47"/>
          <p:cNvSpPr txBox="1"/>
          <p:nvPr/>
        </p:nvSpPr>
        <p:spPr>
          <a:xfrm>
            <a:off x="710900" y="2578770"/>
            <a:ext cx="19836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rgbClr val="191919"/>
                </a:solidFill>
                <a:latin typeface="Blinker"/>
                <a:ea typeface="Blinker"/>
                <a:cs typeface="Blinker"/>
                <a:sym typeface="Blinker"/>
              </a:rPr>
              <a:t>Saturn</a:t>
            </a:r>
            <a:endParaRPr sz="2000" b="1">
              <a:solidFill>
                <a:srgbClr val="191919"/>
              </a:solidFill>
              <a:latin typeface="Blinker"/>
              <a:ea typeface="Blinker"/>
              <a:cs typeface="Blinker"/>
              <a:sym typeface="Blinker"/>
            </a:endParaRPr>
          </a:p>
        </p:txBody>
      </p:sp>
      <p:sp>
        <p:nvSpPr>
          <p:cNvPr id="758" name="Google Shape;758;p47"/>
          <p:cNvSpPr txBox="1"/>
          <p:nvPr/>
        </p:nvSpPr>
        <p:spPr>
          <a:xfrm>
            <a:off x="1980550" y="4042662"/>
            <a:ext cx="1983600" cy="495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200"/>
              </a:spcAft>
              <a:buNone/>
            </a:pPr>
            <a:r>
              <a:rPr lang="en">
                <a:solidFill>
                  <a:srgbClr val="191919"/>
                </a:solidFill>
                <a:latin typeface="Blinker"/>
                <a:ea typeface="Blinker"/>
                <a:cs typeface="Blinker"/>
                <a:sym typeface="Blinker"/>
              </a:rPr>
              <a:t>Jupiter  is a gas giant and the biggest planet</a:t>
            </a:r>
            <a:endParaRPr>
              <a:solidFill>
                <a:srgbClr val="191919"/>
              </a:solidFill>
              <a:latin typeface="Blinker"/>
              <a:ea typeface="Blinker"/>
              <a:cs typeface="Blinker"/>
              <a:sym typeface="Blinker"/>
            </a:endParaRPr>
          </a:p>
        </p:txBody>
      </p:sp>
      <p:sp>
        <p:nvSpPr>
          <p:cNvPr id="759" name="Google Shape;759;p47"/>
          <p:cNvSpPr txBox="1"/>
          <p:nvPr/>
        </p:nvSpPr>
        <p:spPr>
          <a:xfrm>
            <a:off x="1980550" y="3696613"/>
            <a:ext cx="1983600" cy="33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rgbClr val="191919"/>
                </a:solidFill>
                <a:latin typeface="Blinker"/>
                <a:ea typeface="Blinker"/>
                <a:cs typeface="Blinker"/>
                <a:sym typeface="Blinker"/>
              </a:rPr>
              <a:t>Jupiter</a:t>
            </a:r>
            <a:endParaRPr sz="2000" b="1">
              <a:solidFill>
                <a:srgbClr val="191919"/>
              </a:solidFill>
              <a:latin typeface="Blinker"/>
              <a:ea typeface="Blinker"/>
              <a:cs typeface="Blinker"/>
              <a:sym typeface="Blinker"/>
            </a:endParaRPr>
          </a:p>
        </p:txBody>
      </p:sp>
      <p:sp>
        <p:nvSpPr>
          <p:cNvPr id="760" name="Google Shape;760;p47"/>
          <p:cNvSpPr/>
          <p:nvPr/>
        </p:nvSpPr>
        <p:spPr>
          <a:xfrm rot="-311856">
            <a:off x="6437193" y="3590244"/>
            <a:ext cx="2185189" cy="850176"/>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8"/>
          <p:cNvSpPr txBox="1">
            <a:spLocks noGrp="1"/>
          </p:cNvSpPr>
          <p:nvPr>
            <p:ph type="subTitle" idx="15"/>
          </p:nvPr>
        </p:nvSpPr>
        <p:spPr>
          <a:xfrm>
            <a:off x="6042424" y="3661400"/>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66" name="Google Shape;766;p48"/>
          <p:cNvSpPr txBox="1">
            <a:spLocks noGrp="1"/>
          </p:cNvSpPr>
          <p:nvPr>
            <p:ph type="subTitle" idx="1"/>
          </p:nvPr>
        </p:nvSpPr>
        <p:spPr>
          <a:xfrm>
            <a:off x="1301574" y="2377338"/>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a:t>
            </a:r>
            <a:endParaRPr/>
          </a:p>
        </p:txBody>
      </p:sp>
      <p:sp>
        <p:nvSpPr>
          <p:cNvPr id="767" name="Google Shape;767;p48"/>
          <p:cNvSpPr txBox="1">
            <a:spLocks noGrp="1"/>
          </p:cNvSpPr>
          <p:nvPr>
            <p:ph type="subTitle" idx="2"/>
          </p:nvPr>
        </p:nvSpPr>
        <p:spPr>
          <a:xfrm>
            <a:off x="1301574" y="2063975"/>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68" name="Google Shape;768;p48"/>
          <p:cNvSpPr txBox="1">
            <a:spLocks noGrp="1"/>
          </p:cNvSpPr>
          <p:nvPr>
            <p:ph type="title"/>
          </p:nvPr>
        </p:nvSpPr>
        <p:spPr>
          <a:xfrm>
            <a:off x="1850250" y="676650"/>
            <a:ext cx="54435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GOALS</a:t>
            </a:r>
            <a:endParaRPr/>
          </a:p>
        </p:txBody>
      </p:sp>
      <p:sp>
        <p:nvSpPr>
          <p:cNvPr id="769" name="Google Shape;769;p48"/>
          <p:cNvSpPr txBox="1">
            <a:spLocks noGrp="1"/>
          </p:cNvSpPr>
          <p:nvPr>
            <p:ph type="subTitle" idx="3"/>
          </p:nvPr>
        </p:nvSpPr>
        <p:spPr>
          <a:xfrm>
            <a:off x="3671999" y="2377338"/>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 is the second planet from the Sun</a:t>
            </a:r>
            <a:endParaRPr/>
          </a:p>
        </p:txBody>
      </p:sp>
      <p:sp>
        <p:nvSpPr>
          <p:cNvPr id="770" name="Google Shape;770;p48"/>
          <p:cNvSpPr txBox="1">
            <a:spLocks noGrp="1"/>
          </p:cNvSpPr>
          <p:nvPr>
            <p:ph type="subTitle" idx="4"/>
          </p:nvPr>
        </p:nvSpPr>
        <p:spPr>
          <a:xfrm>
            <a:off x="3671999" y="2063975"/>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71" name="Google Shape;771;p48"/>
          <p:cNvSpPr txBox="1">
            <a:spLocks noGrp="1"/>
          </p:cNvSpPr>
          <p:nvPr>
            <p:ph type="subTitle" idx="5"/>
          </p:nvPr>
        </p:nvSpPr>
        <p:spPr>
          <a:xfrm>
            <a:off x="6042424" y="2377338"/>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the biggest planet of all</a:t>
            </a:r>
            <a:endParaRPr/>
          </a:p>
        </p:txBody>
      </p:sp>
      <p:sp>
        <p:nvSpPr>
          <p:cNvPr id="772" name="Google Shape;772;p48"/>
          <p:cNvSpPr txBox="1">
            <a:spLocks noGrp="1"/>
          </p:cNvSpPr>
          <p:nvPr>
            <p:ph type="subTitle" idx="6"/>
          </p:nvPr>
        </p:nvSpPr>
        <p:spPr>
          <a:xfrm>
            <a:off x="6042424" y="2063975"/>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grpSp>
        <p:nvGrpSpPr>
          <p:cNvPr id="773" name="Google Shape;773;p48"/>
          <p:cNvGrpSpPr/>
          <p:nvPr/>
        </p:nvGrpSpPr>
        <p:grpSpPr>
          <a:xfrm>
            <a:off x="1917324" y="3119138"/>
            <a:ext cx="568500" cy="548700"/>
            <a:chOff x="1917324" y="3119138"/>
            <a:chExt cx="568500" cy="548700"/>
          </a:xfrm>
        </p:grpSpPr>
        <p:sp>
          <p:nvSpPr>
            <p:cNvPr id="774" name="Google Shape;774;p48"/>
            <p:cNvSpPr/>
            <p:nvPr/>
          </p:nvSpPr>
          <p:spPr>
            <a:xfrm>
              <a:off x="1917324" y="3119138"/>
              <a:ext cx="568500" cy="54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775" name="Google Shape;775;p48"/>
            <p:cNvGrpSpPr/>
            <p:nvPr/>
          </p:nvGrpSpPr>
          <p:grpSpPr>
            <a:xfrm>
              <a:off x="2050700" y="3242612"/>
              <a:ext cx="301748" cy="301752"/>
              <a:chOff x="-30354000" y="3569100"/>
              <a:chExt cx="292250" cy="292225"/>
            </a:xfrm>
          </p:grpSpPr>
          <p:sp>
            <p:nvSpPr>
              <p:cNvPr id="776" name="Google Shape;776;p4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 name="Google Shape;782;p48"/>
          <p:cNvGrpSpPr/>
          <p:nvPr/>
        </p:nvGrpSpPr>
        <p:grpSpPr>
          <a:xfrm>
            <a:off x="4287749" y="1505913"/>
            <a:ext cx="568500" cy="548400"/>
            <a:chOff x="4287749" y="1505913"/>
            <a:chExt cx="568500" cy="548400"/>
          </a:xfrm>
        </p:grpSpPr>
        <p:sp>
          <p:nvSpPr>
            <p:cNvPr id="783" name="Google Shape;783;p48"/>
            <p:cNvSpPr/>
            <p:nvPr/>
          </p:nvSpPr>
          <p:spPr>
            <a:xfrm>
              <a:off x="4287749" y="1505913"/>
              <a:ext cx="568500" cy="548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784" name="Google Shape;784;p48"/>
            <p:cNvGrpSpPr/>
            <p:nvPr/>
          </p:nvGrpSpPr>
          <p:grpSpPr>
            <a:xfrm>
              <a:off x="4427289" y="1627796"/>
              <a:ext cx="289420" cy="304633"/>
              <a:chOff x="-33277650" y="3226875"/>
              <a:chExt cx="277275" cy="291850"/>
            </a:xfrm>
          </p:grpSpPr>
          <p:sp>
            <p:nvSpPr>
              <p:cNvPr id="785" name="Google Shape;785;p4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2" name="Google Shape;792;p48"/>
          <p:cNvGrpSpPr/>
          <p:nvPr/>
        </p:nvGrpSpPr>
        <p:grpSpPr>
          <a:xfrm>
            <a:off x="1917324" y="1505913"/>
            <a:ext cx="568500" cy="548400"/>
            <a:chOff x="1917324" y="1505913"/>
            <a:chExt cx="568500" cy="548400"/>
          </a:xfrm>
        </p:grpSpPr>
        <p:sp>
          <p:nvSpPr>
            <p:cNvPr id="793" name="Google Shape;793;p48"/>
            <p:cNvSpPr/>
            <p:nvPr/>
          </p:nvSpPr>
          <p:spPr>
            <a:xfrm>
              <a:off x="1917324" y="1505913"/>
              <a:ext cx="568500" cy="548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794" name="Google Shape;794;p48"/>
            <p:cNvGrpSpPr/>
            <p:nvPr/>
          </p:nvGrpSpPr>
          <p:grpSpPr>
            <a:xfrm>
              <a:off x="2049466" y="1628005"/>
              <a:ext cx="304216" cy="304216"/>
              <a:chOff x="-33286325" y="3586425"/>
              <a:chExt cx="291450" cy="291450"/>
            </a:xfrm>
          </p:grpSpPr>
          <p:sp>
            <p:nvSpPr>
              <p:cNvPr id="795" name="Google Shape;795;p4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 name="Google Shape;800;p48"/>
          <p:cNvGrpSpPr/>
          <p:nvPr/>
        </p:nvGrpSpPr>
        <p:grpSpPr>
          <a:xfrm>
            <a:off x="6658174" y="3119138"/>
            <a:ext cx="568500" cy="548700"/>
            <a:chOff x="6658174" y="3119138"/>
            <a:chExt cx="568500" cy="548700"/>
          </a:xfrm>
        </p:grpSpPr>
        <p:sp>
          <p:nvSpPr>
            <p:cNvPr id="801" name="Google Shape;801;p48"/>
            <p:cNvSpPr/>
            <p:nvPr/>
          </p:nvSpPr>
          <p:spPr>
            <a:xfrm>
              <a:off x="6658174" y="3119138"/>
              <a:ext cx="568500" cy="54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802" name="Google Shape;802;p48"/>
            <p:cNvGrpSpPr/>
            <p:nvPr/>
          </p:nvGrpSpPr>
          <p:grpSpPr>
            <a:xfrm>
              <a:off x="6791548" y="3242612"/>
              <a:ext cx="301752" cy="301752"/>
              <a:chOff x="-31452725" y="3551775"/>
              <a:chExt cx="292225" cy="292225"/>
            </a:xfrm>
          </p:grpSpPr>
          <p:sp>
            <p:nvSpPr>
              <p:cNvPr id="803" name="Google Shape;803;p4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 name="Google Shape;807;p48"/>
          <p:cNvGrpSpPr/>
          <p:nvPr/>
        </p:nvGrpSpPr>
        <p:grpSpPr>
          <a:xfrm>
            <a:off x="6658174" y="1505763"/>
            <a:ext cx="568500" cy="548700"/>
            <a:chOff x="6658174" y="1505763"/>
            <a:chExt cx="568500" cy="548700"/>
          </a:xfrm>
        </p:grpSpPr>
        <p:sp>
          <p:nvSpPr>
            <p:cNvPr id="808" name="Google Shape;808;p48"/>
            <p:cNvSpPr/>
            <p:nvPr/>
          </p:nvSpPr>
          <p:spPr>
            <a:xfrm>
              <a:off x="6658174" y="1505763"/>
              <a:ext cx="568500" cy="54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809" name="Google Shape;809;p48"/>
            <p:cNvGrpSpPr/>
            <p:nvPr/>
          </p:nvGrpSpPr>
          <p:grpSpPr>
            <a:xfrm>
              <a:off x="6790273" y="1627974"/>
              <a:ext cx="304303" cy="304277"/>
              <a:chOff x="-31093575" y="3911725"/>
              <a:chExt cx="291450" cy="291425"/>
            </a:xfrm>
          </p:grpSpPr>
          <p:sp>
            <p:nvSpPr>
              <p:cNvPr id="810" name="Google Shape;810;p4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2" name="Google Shape;812;p48"/>
          <p:cNvGrpSpPr/>
          <p:nvPr/>
        </p:nvGrpSpPr>
        <p:grpSpPr>
          <a:xfrm>
            <a:off x="4287749" y="3119138"/>
            <a:ext cx="568500" cy="548700"/>
            <a:chOff x="4287749" y="3119138"/>
            <a:chExt cx="568500" cy="548700"/>
          </a:xfrm>
        </p:grpSpPr>
        <p:sp>
          <p:nvSpPr>
            <p:cNvPr id="813" name="Google Shape;813;p48"/>
            <p:cNvSpPr/>
            <p:nvPr/>
          </p:nvSpPr>
          <p:spPr>
            <a:xfrm>
              <a:off x="4287749" y="3119138"/>
              <a:ext cx="568500" cy="54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814" name="Google Shape;814;p48"/>
            <p:cNvGrpSpPr/>
            <p:nvPr/>
          </p:nvGrpSpPr>
          <p:grpSpPr>
            <a:xfrm>
              <a:off x="4421123" y="3242614"/>
              <a:ext cx="301752" cy="301747"/>
              <a:chOff x="-30735200" y="3552550"/>
              <a:chExt cx="292225" cy="290925"/>
            </a:xfrm>
          </p:grpSpPr>
          <p:sp>
            <p:nvSpPr>
              <p:cNvPr id="815" name="Google Shape;815;p4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 name="Google Shape;817;p48"/>
          <p:cNvSpPr txBox="1">
            <a:spLocks noGrp="1"/>
          </p:cNvSpPr>
          <p:nvPr>
            <p:ph type="subTitle" idx="7"/>
          </p:nvPr>
        </p:nvSpPr>
        <p:spPr>
          <a:xfrm>
            <a:off x="1301574" y="3974763"/>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Earth is the third planet from the Sun</a:t>
            </a:r>
            <a:endParaRPr/>
          </a:p>
        </p:txBody>
      </p:sp>
      <p:sp>
        <p:nvSpPr>
          <p:cNvPr id="818" name="Google Shape;818;p48"/>
          <p:cNvSpPr txBox="1">
            <a:spLocks noGrp="1"/>
          </p:cNvSpPr>
          <p:nvPr>
            <p:ph type="subTitle" idx="8"/>
          </p:nvPr>
        </p:nvSpPr>
        <p:spPr>
          <a:xfrm>
            <a:off x="1301574" y="3661400"/>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819" name="Google Shape;819;p48"/>
          <p:cNvSpPr txBox="1">
            <a:spLocks noGrp="1"/>
          </p:cNvSpPr>
          <p:nvPr>
            <p:ph type="subTitle" idx="9"/>
          </p:nvPr>
        </p:nvSpPr>
        <p:spPr>
          <a:xfrm>
            <a:off x="3671999" y="3974763"/>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Mars is actually a very cold place</a:t>
            </a:r>
            <a:endParaRPr/>
          </a:p>
        </p:txBody>
      </p:sp>
      <p:sp>
        <p:nvSpPr>
          <p:cNvPr id="820" name="Google Shape;820;p48"/>
          <p:cNvSpPr txBox="1">
            <a:spLocks noGrp="1"/>
          </p:cNvSpPr>
          <p:nvPr>
            <p:ph type="subTitle" idx="13"/>
          </p:nvPr>
        </p:nvSpPr>
        <p:spPr>
          <a:xfrm>
            <a:off x="3671999" y="3661400"/>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21" name="Google Shape;821;p48"/>
          <p:cNvSpPr txBox="1">
            <a:spLocks noGrp="1"/>
          </p:cNvSpPr>
          <p:nvPr>
            <p:ph type="subTitle" idx="14"/>
          </p:nvPr>
        </p:nvSpPr>
        <p:spPr>
          <a:xfrm>
            <a:off x="6042424" y="3974763"/>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It is the farthest planet from the Sun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49" title="Gráfico">
            <a:hlinkClick r:id="rId3"/>
          </p:cNvPr>
          <p:cNvPicPr preferRelativeResize="0"/>
          <p:nvPr/>
        </p:nvPicPr>
        <p:blipFill rotWithShape="1">
          <a:blip r:embed="rId4">
            <a:alphaModFix/>
          </a:blip>
          <a:srcRect l="12840" t="11599" r="2735" b="17109"/>
          <a:stretch/>
        </p:blipFill>
        <p:spPr>
          <a:xfrm>
            <a:off x="1146225" y="1815313"/>
            <a:ext cx="3129350" cy="1977150"/>
          </a:xfrm>
          <a:prstGeom prst="rect">
            <a:avLst/>
          </a:prstGeom>
          <a:noFill/>
          <a:ln>
            <a:noFill/>
          </a:ln>
        </p:spPr>
      </p:pic>
      <p:sp>
        <p:nvSpPr>
          <p:cNvPr id="827" name="Google Shape;827;p49"/>
          <p:cNvSpPr txBox="1">
            <a:spLocks noGrp="1"/>
          </p:cNvSpPr>
          <p:nvPr>
            <p:ph type="title"/>
          </p:nvPr>
        </p:nvSpPr>
        <p:spPr>
          <a:xfrm>
            <a:off x="634900" y="676650"/>
            <a:ext cx="48078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PREDICTED RESULTS</a:t>
            </a:r>
            <a:endParaRPr/>
          </a:p>
        </p:txBody>
      </p:sp>
      <p:sp>
        <p:nvSpPr>
          <p:cNvPr id="828" name="Google Shape;828;p49"/>
          <p:cNvSpPr txBox="1"/>
          <p:nvPr/>
        </p:nvSpPr>
        <p:spPr>
          <a:xfrm>
            <a:off x="4670638" y="2449963"/>
            <a:ext cx="1800000" cy="4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rgbClr val="191919"/>
                </a:solidFill>
                <a:latin typeface="Blinker"/>
                <a:ea typeface="Blinker"/>
                <a:cs typeface="Blinker"/>
                <a:sym typeface="Blinker"/>
              </a:rPr>
              <a:t>Neptune is the farthest planet</a:t>
            </a:r>
            <a:endParaRPr>
              <a:solidFill>
                <a:srgbClr val="191919"/>
              </a:solidFill>
              <a:latin typeface="Blinker"/>
              <a:ea typeface="Blinker"/>
              <a:cs typeface="Blinker"/>
              <a:sym typeface="Blinker"/>
            </a:endParaRPr>
          </a:p>
        </p:txBody>
      </p:sp>
      <p:sp>
        <p:nvSpPr>
          <p:cNvPr id="829" name="Google Shape;829;p49"/>
          <p:cNvSpPr txBox="1"/>
          <p:nvPr/>
        </p:nvSpPr>
        <p:spPr>
          <a:xfrm>
            <a:off x="4670636" y="2136600"/>
            <a:ext cx="1800000" cy="3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191919"/>
                </a:solidFill>
                <a:latin typeface="Blinker"/>
                <a:ea typeface="Blinker"/>
                <a:cs typeface="Blinker"/>
                <a:sym typeface="Blinker"/>
              </a:rPr>
              <a:t>Neptune</a:t>
            </a:r>
            <a:endParaRPr sz="2000" b="1">
              <a:solidFill>
                <a:srgbClr val="191919"/>
              </a:solidFill>
              <a:latin typeface="Blinker"/>
              <a:ea typeface="Blinker"/>
              <a:cs typeface="Blinker"/>
              <a:sym typeface="Blinker"/>
            </a:endParaRPr>
          </a:p>
        </p:txBody>
      </p:sp>
      <p:sp>
        <p:nvSpPr>
          <p:cNvPr id="830" name="Google Shape;830;p49"/>
          <p:cNvSpPr txBox="1"/>
          <p:nvPr/>
        </p:nvSpPr>
        <p:spPr>
          <a:xfrm>
            <a:off x="4670638" y="3696975"/>
            <a:ext cx="1800000" cy="4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rgbClr val="191919"/>
                </a:solidFill>
                <a:latin typeface="Blinker"/>
                <a:ea typeface="Blinker"/>
                <a:cs typeface="Blinker"/>
                <a:sym typeface="Blinker"/>
              </a:rPr>
              <a:t>Venus is the second planet from the Sun</a:t>
            </a:r>
            <a:endParaRPr>
              <a:solidFill>
                <a:srgbClr val="191919"/>
              </a:solidFill>
              <a:latin typeface="Blinker"/>
              <a:ea typeface="Blinker"/>
              <a:cs typeface="Blinker"/>
              <a:sym typeface="Blinker"/>
            </a:endParaRPr>
          </a:p>
        </p:txBody>
      </p:sp>
      <p:sp>
        <p:nvSpPr>
          <p:cNvPr id="831" name="Google Shape;831;p49"/>
          <p:cNvSpPr txBox="1"/>
          <p:nvPr/>
        </p:nvSpPr>
        <p:spPr>
          <a:xfrm>
            <a:off x="4670636" y="3383613"/>
            <a:ext cx="1800000" cy="3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191919"/>
                </a:solidFill>
                <a:latin typeface="Blinker"/>
                <a:ea typeface="Blinker"/>
                <a:cs typeface="Blinker"/>
                <a:sym typeface="Blinker"/>
              </a:rPr>
              <a:t>Venus</a:t>
            </a:r>
            <a:endParaRPr sz="2000" b="1">
              <a:solidFill>
                <a:srgbClr val="191919"/>
              </a:solidFill>
              <a:latin typeface="Blinker"/>
              <a:ea typeface="Blinker"/>
              <a:cs typeface="Blinker"/>
              <a:sym typeface="Blinker"/>
            </a:endParaRPr>
          </a:p>
        </p:txBody>
      </p:sp>
      <p:sp>
        <p:nvSpPr>
          <p:cNvPr id="832" name="Google Shape;832;p49"/>
          <p:cNvSpPr txBox="1"/>
          <p:nvPr/>
        </p:nvSpPr>
        <p:spPr>
          <a:xfrm>
            <a:off x="6680638" y="2449963"/>
            <a:ext cx="1800000" cy="4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rgbClr val="191919"/>
                </a:solidFill>
                <a:latin typeface="Blinker"/>
                <a:ea typeface="Blinker"/>
                <a:cs typeface="Blinker"/>
                <a:sym typeface="Blinker"/>
              </a:rPr>
              <a:t>Saturn is a gas giant and has several rings</a:t>
            </a:r>
            <a:endParaRPr>
              <a:solidFill>
                <a:srgbClr val="191919"/>
              </a:solidFill>
              <a:latin typeface="Blinker"/>
              <a:ea typeface="Blinker"/>
              <a:cs typeface="Blinker"/>
              <a:sym typeface="Blinker"/>
            </a:endParaRPr>
          </a:p>
        </p:txBody>
      </p:sp>
      <p:sp>
        <p:nvSpPr>
          <p:cNvPr id="833" name="Google Shape;833;p49"/>
          <p:cNvSpPr txBox="1"/>
          <p:nvPr/>
        </p:nvSpPr>
        <p:spPr>
          <a:xfrm>
            <a:off x="6680636" y="2136600"/>
            <a:ext cx="1800000" cy="3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191919"/>
                </a:solidFill>
                <a:latin typeface="Blinker"/>
                <a:ea typeface="Blinker"/>
                <a:cs typeface="Blinker"/>
                <a:sym typeface="Blinker"/>
              </a:rPr>
              <a:t>Saturn</a:t>
            </a:r>
            <a:endParaRPr sz="2000" b="1">
              <a:solidFill>
                <a:srgbClr val="191919"/>
              </a:solidFill>
              <a:latin typeface="Blinker"/>
              <a:ea typeface="Blinker"/>
              <a:cs typeface="Blinker"/>
              <a:sym typeface="Blinker"/>
            </a:endParaRPr>
          </a:p>
        </p:txBody>
      </p:sp>
      <p:sp>
        <p:nvSpPr>
          <p:cNvPr id="834" name="Google Shape;834;p49"/>
          <p:cNvSpPr txBox="1"/>
          <p:nvPr/>
        </p:nvSpPr>
        <p:spPr>
          <a:xfrm>
            <a:off x="6680638" y="3696975"/>
            <a:ext cx="1800000" cy="46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rgbClr val="191919"/>
                </a:solidFill>
                <a:latin typeface="Blinker"/>
                <a:ea typeface="Blinker"/>
                <a:cs typeface="Blinker"/>
                <a:sym typeface="Blinker"/>
              </a:rPr>
              <a:t>Earth is the third planet from the Sun </a:t>
            </a:r>
            <a:endParaRPr>
              <a:solidFill>
                <a:srgbClr val="191919"/>
              </a:solidFill>
              <a:latin typeface="Blinker"/>
              <a:ea typeface="Blinker"/>
              <a:cs typeface="Blinker"/>
              <a:sym typeface="Blinker"/>
            </a:endParaRPr>
          </a:p>
        </p:txBody>
      </p:sp>
      <p:sp>
        <p:nvSpPr>
          <p:cNvPr id="835" name="Google Shape;835;p49"/>
          <p:cNvSpPr txBox="1"/>
          <p:nvPr/>
        </p:nvSpPr>
        <p:spPr>
          <a:xfrm>
            <a:off x="6680636" y="3383613"/>
            <a:ext cx="1800000" cy="3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191919"/>
                </a:solidFill>
                <a:latin typeface="Blinker"/>
                <a:ea typeface="Blinker"/>
                <a:cs typeface="Blinker"/>
                <a:sym typeface="Blinker"/>
              </a:rPr>
              <a:t>Earth </a:t>
            </a:r>
            <a:endParaRPr sz="2000" b="1">
              <a:solidFill>
                <a:srgbClr val="191919"/>
              </a:solidFill>
              <a:latin typeface="Blinker"/>
              <a:ea typeface="Blinker"/>
              <a:cs typeface="Blinker"/>
              <a:sym typeface="Blinker"/>
            </a:endParaRPr>
          </a:p>
        </p:txBody>
      </p:sp>
      <p:sp>
        <p:nvSpPr>
          <p:cNvPr id="836" name="Google Shape;836;p49"/>
          <p:cNvSpPr txBox="1"/>
          <p:nvPr/>
        </p:nvSpPr>
        <p:spPr>
          <a:xfrm>
            <a:off x="577925" y="3930700"/>
            <a:ext cx="3838500" cy="41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2"/>
                </a:solidFill>
                <a:latin typeface="Blinker"/>
                <a:ea typeface="Blinker"/>
                <a:cs typeface="Blinker"/>
                <a:sym typeface="Blinker"/>
              </a:rPr>
              <a:t>If you want to modify these graphs, click on them, follow the link, change the data and replace them</a:t>
            </a:r>
            <a:endParaRPr sz="1200">
              <a:solidFill>
                <a:schemeClr val="dk2"/>
              </a:solidFill>
              <a:latin typeface="Blinker"/>
              <a:ea typeface="Blinker"/>
              <a:cs typeface="Blinker"/>
              <a:sym typeface="Blinker"/>
            </a:endParaRPr>
          </a:p>
        </p:txBody>
      </p:sp>
      <p:sp>
        <p:nvSpPr>
          <p:cNvPr id="837" name="Google Shape;837;p49"/>
          <p:cNvSpPr/>
          <p:nvPr/>
        </p:nvSpPr>
        <p:spPr>
          <a:xfrm>
            <a:off x="5467888" y="1931263"/>
            <a:ext cx="205500" cy="20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7477888" y="1931263"/>
            <a:ext cx="205500" cy="2055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5467888" y="3162263"/>
            <a:ext cx="205500" cy="2055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7477888" y="3162263"/>
            <a:ext cx="205500" cy="2055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1157950" y="1822863"/>
            <a:ext cx="6210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txBox="1"/>
          <p:nvPr/>
        </p:nvSpPr>
        <p:spPr>
          <a:xfrm>
            <a:off x="663350" y="1872663"/>
            <a:ext cx="464100" cy="23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191919"/>
                </a:solidFill>
                <a:latin typeface="Blinker"/>
                <a:ea typeface="Blinker"/>
                <a:cs typeface="Blinker"/>
                <a:sym typeface="Blinker"/>
              </a:rPr>
              <a:t>2020</a:t>
            </a:r>
            <a:endParaRPr>
              <a:solidFill>
                <a:srgbClr val="191919"/>
              </a:solidFill>
              <a:latin typeface="Blinker"/>
              <a:ea typeface="Blinker"/>
              <a:cs typeface="Blinker"/>
              <a:sym typeface="Blinker"/>
            </a:endParaRPr>
          </a:p>
        </p:txBody>
      </p:sp>
      <p:sp>
        <p:nvSpPr>
          <p:cNvPr id="843" name="Google Shape;843;p49"/>
          <p:cNvSpPr/>
          <p:nvPr/>
        </p:nvSpPr>
        <p:spPr>
          <a:xfrm>
            <a:off x="1157950" y="2357913"/>
            <a:ext cx="18642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1157950" y="2898888"/>
            <a:ext cx="24909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1158100" y="3439863"/>
            <a:ext cx="3105600" cy="338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txBox="1"/>
          <p:nvPr/>
        </p:nvSpPr>
        <p:spPr>
          <a:xfrm>
            <a:off x="663350" y="2407713"/>
            <a:ext cx="464100" cy="23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191919"/>
                </a:solidFill>
                <a:latin typeface="Blinker"/>
                <a:ea typeface="Blinker"/>
                <a:cs typeface="Blinker"/>
                <a:sym typeface="Blinker"/>
              </a:rPr>
              <a:t>2025</a:t>
            </a:r>
            <a:endParaRPr>
              <a:solidFill>
                <a:srgbClr val="191919"/>
              </a:solidFill>
              <a:latin typeface="Blinker"/>
              <a:ea typeface="Blinker"/>
              <a:cs typeface="Blinker"/>
              <a:sym typeface="Blinker"/>
            </a:endParaRPr>
          </a:p>
        </p:txBody>
      </p:sp>
      <p:sp>
        <p:nvSpPr>
          <p:cNvPr id="847" name="Google Shape;847;p49"/>
          <p:cNvSpPr txBox="1"/>
          <p:nvPr/>
        </p:nvSpPr>
        <p:spPr>
          <a:xfrm>
            <a:off x="663350" y="2948688"/>
            <a:ext cx="464100" cy="23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191919"/>
                </a:solidFill>
                <a:latin typeface="Blinker"/>
                <a:ea typeface="Blinker"/>
                <a:cs typeface="Blinker"/>
                <a:sym typeface="Blinker"/>
              </a:rPr>
              <a:t>2030</a:t>
            </a:r>
            <a:endParaRPr>
              <a:solidFill>
                <a:srgbClr val="191919"/>
              </a:solidFill>
              <a:latin typeface="Blinker"/>
              <a:ea typeface="Blinker"/>
              <a:cs typeface="Blinker"/>
              <a:sym typeface="Blinker"/>
            </a:endParaRPr>
          </a:p>
        </p:txBody>
      </p:sp>
      <p:sp>
        <p:nvSpPr>
          <p:cNvPr id="848" name="Google Shape;848;p49"/>
          <p:cNvSpPr txBox="1"/>
          <p:nvPr/>
        </p:nvSpPr>
        <p:spPr>
          <a:xfrm>
            <a:off x="663350" y="3489663"/>
            <a:ext cx="464100" cy="238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191919"/>
                </a:solidFill>
                <a:latin typeface="Blinker"/>
                <a:ea typeface="Blinker"/>
                <a:cs typeface="Blinker"/>
                <a:sym typeface="Blinker"/>
              </a:rPr>
              <a:t>2035</a:t>
            </a:r>
            <a:endParaRPr>
              <a:solidFill>
                <a:srgbClr val="191919"/>
              </a:solidFill>
              <a:latin typeface="Blinker"/>
              <a:ea typeface="Blinker"/>
              <a:cs typeface="Blinker"/>
              <a:sym typeface="Blink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0"/>
          <p:cNvSpPr txBox="1">
            <a:spLocks noGrp="1"/>
          </p:cNvSpPr>
          <p:nvPr>
            <p:ph type="subTitle" idx="1"/>
          </p:nvPr>
        </p:nvSpPr>
        <p:spPr>
          <a:xfrm>
            <a:off x="4523325" y="2931425"/>
            <a:ext cx="2179800" cy="763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Mercury is the closest planet to the Sun and the smallest one</a:t>
            </a:r>
            <a:endParaRPr/>
          </a:p>
        </p:txBody>
      </p:sp>
      <p:sp>
        <p:nvSpPr>
          <p:cNvPr id="854" name="Google Shape;854;p50"/>
          <p:cNvSpPr txBox="1">
            <a:spLocks noGrp="1"/>
          </p:cNvSpPr>
          <p:nvPr>
            <p:ph type="title"/>
          </p:nvPr>
        </p:nvSpPr>
        <p:spPr>
          <a:xfrm>
            <a:off x="4523325" y="1447650"/>
            <a:ext cx="2179800" cy="110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SNEAK PEEK</a:t>
            </a:r>
            <a:endParaRPr dirty="0"/>
          </a:p>
        </p:txBody>
      </p:sp>
      <p:pic>
        <p:nvPicPr>
          <p:cNvPr id="855" name="Google Shape;855;p50"/>
          <p:cNvPicPr preferRelativeResize="0"/>
          <p:nvPr/>
        </p:nvPicPr>
        <p:blipFill rotWithShape="1">
          <a:blip r:embed="rId3">
            <a:alphaModFix/>
          </a:blip>
          <a:srcRect l="30728" r="2657"/>
          <a:stretch/>
        </p:blipFill>
        <p:spPr>
          <a:xfrm>
            <a:off x="1124162" y="1138438"/>
            <a:ext cx="2862000" cy="2866500"/>
          </a:xfrm>
          <a:prstGeom prst="ellipse">
            <a:avLst/>
          </a:prstGeom>
          <a:noFill/>
          <a:ln>
            <a:noFill/>
          </a:ln>
        </p:spPr>
      </p:pic>
      <p:sp>
        <p:nvSpPr>
          <p:cNvPr id="856" name="Google Shape;856;p50"/>
          <p:cNvSpPr txBox="1">
            <a:spLocks noGrp="1"/>
          </p:cNvSpPr>
          <p:nvPr>
            <p:ph type="subTitle" idx="2"/>
          </p:nvPr>
        </p:nvSpPr>
        <p:spPr>
          <a:xfrm>
            <a:off x="4523325" y="2589525"/>
            <a:ext cx="21798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Mercury</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634900" y="676650"/>
            <a:ext cx="4807800" cy="548700"/>
          </a:xfrm>
          <a:prstGeom prst="rect">
            <a:avLst/>
          </a:prstGeom>
          <a:effectLst>
            <a:outerShdw dist="19050" dir="5460000" algn="bl" rotWithShape="0">
              <a:schemeClr val="dk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t>PROJECT STAGES</a:t>
            </a:r>
            <a:endParaRPr/>
          </a:p>
        </p:txBody>
      </p:sp>
      <p:graphicFrame>
        <p:nvGraphicFramePr>
          <p:cNvPr id="862" name="Google Shape;862;p51"/>
          <p:cNvGraphicFramePr/>
          <p:nvPr/>
        </p:nvGraphicFramePr>
        <p:xfrm>
          <a:off x="762000" y="1855575"/>
          <a:ext cx="7620000" cy="2525925"/>
        </p:xfrm>
        <a:graphic>
          <a:graphicData uri="http://schemas.openxmlformats.org/drawingml/2006/table">
            <a:tbl>
              <a:tblPr>
                <a:noFill/>
                <a:tableStyleId>{5A672881-717D-49A0-AF5A-92C7147BEC83}</a:tableStyleId>
              </a:tblPr>
              <a:tblGrid>
                <a:gridCol w="1524000"/>
                <a:gridCol w="1524000"/>
                <a:gridCol w="1524000"/>
                <a:gridCol w="1524000"/>
                <a:gridCol w="1524000"/>
              </a:tblGrid>
              <a:tr h="587000">
                <a:tc>
                  <a:txBody>
                    <a:bodyPr/>
                    <a:lstStyle/>
                    <a:p>
                      <a:pPr marL="0" lvl="0" indent="0" algn="ctr" rtl="0">
                        <a:spcBef>
                          <a:spcPts val="0"/>
                        </a:spcBef>
                        <a:spcAft>
                          <a:spcPts val="0"/>
                        </a:spcAft>
                        <a:buNone/>
                      </a:pPr>
                      <a:endParaRPr>
                        <a:latin typeface="Blinker"/>
                        <a:ea typeface="Blinker"/>
                        <a:cs typeface="Blinker"/>
                        <a:sym typeface="Blinke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b="1">
                          <a:latin typeface="Blinker"/>
                          <a:ea typeface="Blinker"/>
                          <a:cs typeface="Blinker"/>
                          <a:sym typeface="Blinker"/>
                        </a:rPr>
                        <a:t>Phase 01</a:t>
                      </a:r>
                      <a:endParaRPr sz="2000" b="1">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b="1">
                          <a:latin typeface="Blinker"/>
                          <a:ea typeface="Blinker"/>
                          <a:cs typeface="Blinker"/>
                          <a:sym typeface="Blinker"/>
                        </a:rPr>
                        <a:t>Phase 02</a:t>
                      </a:r>
                      <a:endParaRPr sz="2000" b="1">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b="1">
                          <a:latin typeface="Blinker"/>
                          <a:ea typeface="Blinker"/>
                          <a:cs typeface="Blinker"/>
                          <a:sym typeface="Blinker"/>
                        </a:rPr>
                        <a:t>Phase 03</a:t>
                      </a:r>
                      <a:endParaRPr sz="2000" b="1">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b="1">
                          <a:latin typeface="Blinker"/>
                          <a:ea typeface="Blinker"/>
                          <a:cs typeface="Blinker"/>
                          <a:sym typeface="Blinker"/>
                        </a:rPr>
                        <a:t>Phase 04</a:t>
                      </a:r>
                      <a:endParaRPr sz="2000" b="1">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r>
              <a:tr h="764925">
                <a:tc>
                  <a:txBody>
                    <a:bodyPr/>
                    <a:lstStyle/>
                    <a:p>
                      <a:pPr marL="0" lvl="0" indent="0" algn="ctr" rtl="0">
                        <a:spcBef>
                          <a:spcPts val="0"/>
                        </a:spcBef>
                        <a:spcAft>
                          <a:spcPts val="0"/>
                        </a:spcAft>
                        <a:buNone/>
                      </a:pPr>
                      <a:r>
                        <a:rPr lang="en">
                          <a:latin typeface="Blinker"/>
                          <a:ea typeface="Blinker"/>
                          <a:cs typeface="Blinker"/>
                          <a:sym typeface="Blinker"/>
                        </a:rPr>
                        <a:t>Description</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It's the closest planet to the Sun</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Venus has a beautiful name</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Mars is actually a cold place</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It’s the biggest planet of all</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587000">
                <a:tc>
                  <a:txBody>
                    <a:bodyPr/>
                    <a:lstStyle/>
                    <a:p>
                      <a:pPr marL="0" lvl="0" indent="0" algn="ctr" rtl="0">
                        <a:spcBef>
                          <a:spcPts val="0"/>
                        </a:spcBef>
                        <a:spcAft>
                          <a:spcPts val="0"/>
                        </a:spcAft>
                        <a:buNone/>
                      </a:pPr>
                      <a:r>
                        <a:rPr lang="en">
                          <a:latin typeface="Blinker"/>
                          <a:ea typeface="Blinker"/>
                          <a:cs typeface="Blinker"/>
                          <a:sym typeface="Blinker"/>
                        </a:rPr>
                        <a:t>Deadline</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20/05/2021</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01/09/2021</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09/12/2021</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linker"/>
                          <a:ea typeface="Blinker"/>
                          <a:cs typeface="Blinker"/>
                          <a:sym typeface="Blinker"/>
                        </a:rPr>
                        <a:t>05/02/2022</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r>
              <a:tr h="587000">
                <a:tc>
                  <a:txBody>
                    <a:bodyPr/>
                    <a:lstStyle/>
                    <a:p>
                      <a:pPr marL="0" lvl="0" indent="0" algn="ctr" rtl="0">
                        <a:spcBef>
                          <a:spcPts val="0"/>
                        </a:spcBef>
                        <a:spcAft>
                          <a:spcPts val="0"/>
                        </a:spcAft>
                        <a:buNone/>
                      </a:pPr>
                      <a:r>
                        <a:rPr lang="en">
                          <a:latin typeface="Blinker"/>
                          <a:ea typeface="Blinker"/>
                          <a:cs typeface="Blinker"/>
                          <a:sym typeface="Blinker"/>
                        </a:rPr>
                        <a:t>Price</a:t>
                      </a:r>
                      <a:endParaRPr>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Blinker"/>
                          <a:ea typeface="Blinker"/>
                          <a:cs typeface="Blinker"/>
                          <a:sym typeface="Blinker"/>
                        </a:rPr>
                        <a:t>$30</a:t>
                      </a:r>
                      <a:endParaRPr b="1">
                        <a:solidFill>
                          <a:schemeClr val="lt1"/>
                        </a:solidFill>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Blinker"/>
                          <a:ea typeface="Blinker"/>
                          <a:cs typeface="Blinker"/>
                          <a:sym typeface="Blinker"/>
                        </a:rPr>
                        <a:t>$50</a:t>
                      </a:r>
                      <a:endParaRPr b="1">
                        <a:solidFill>
                          <a:schemeClr val="lt1"/>
                        </a:solidFill>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Blinker"/>
                          <a:ea typeface="Blinker"/>
                          <a:cs typeface="Blinker"/>
                          <a:sym typeface="Blinker"/>
                        </a:rPr>
                        <a:t>$100</a:t>
                      </a:r>
                      <a:endParaRPr b="1">
                        <a:solidFill>
                          <a:schemeClr val="lt1"/>
                        </a:solidFill>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lt1"/>
                          </a:solidFill>
                          <a:latin typeface="Blinker"/>
                          <a:ea typeface="Blinker"/>
                          <a:cs typeface="Blinker"/>
                          <a:sym typeface="Blinker"/>
                        </a:rPr>
                        <a:t>$350</a:t>
                      </a:r>
                      <a:endParaRPr b="1">
                        <a:solidFill>
                          <a:schemeClr val="lt1"/>
                        </a:solidFill>
                        <a:latin typeface="Blinker"/>
                        <a:ea typeface="Blinker"/>
                        <a:cs typeface="Blinker"/>
                        <a:sym typeface="Blinker"/>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4"/>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grpSp>
        <p:nvGrpSpPr>
          <p:cNvPr id="867" name="Google Shape;867;p52"/>
          <p:cNvGrpSpPr/>
          <p:nvPr/>
        </p:nvGrpSpPr>
        <p:grpSpPr>
          <a:xfrm>
            <a:off x="760150" y="1426895"/>
            <a:ext cx="7629600" cy="1804105"/>
            <a:chOff x="760150" y="1414358"/>
            <a:chExt cx="7629600" cy="1804105"/>
          </a:xfrm>
        </p:grpSpPr>
        <p:cxnSp>
          <p:nvCxnSpPr>
            <p:cNvPr id="868" name="Google Shape;868;p52"/>
            <p:cNvCxnSpPr/>
            <p:nvPr/>
          </p:nvCxnSpPr>
          <p:spPr>
            <a:xfrm rot="10800000">
              <a:off x="7258578" y="2786325"/>
              <a:ext cx="0" cy="303300"/>
            </a:xfrm>
            <a:prstGeom prst="straightConnector1">
              <a:avLst/>
            </a:prstGeom>
            <a:noFill/>
            <a:ln w="9525" cap="flat" cmpd="sng">
              <a:solidFill>
                <a:schemeClr val="dk2"/>
              </a:solidFill>
              <a:prstDash val="solid"/>
              <a:round/>
              <a:headEnd type="none" w="med" len="med"/>
              <a:tailEnd type="none" w="med" len="med"/>
            </a:ln>
          </p:spPr>
        </p:cxnSp>
        <p:cxnSp>
          <p:nvCxnSpPr>
            <p:cNvPr id="869" name="Google Shape;869;p52"/>
            <p:cNvCxnSpPr/>
            <p:nvPr/>
          </p:nvCxnSpPr>
          <p:spPr>
            <a:xfrm rot="10800000">
              <a:off x="5465424" y="2786325"/>
              <a:ext cx="0" cy="303300"/>
            </a:xfrm>
            <a:prstGeom prst="straightConnector1">
              <a:avLst/>
            </a:prstGeom>
            <a:noFill/>
            <a:ln w="9525" cap="flat" cmpd="sng">
              <a:solidFill>
                <a:schemeClr val="dk2"/>
              </a:solidFill>
              <a:prstDash val="solid"/>
              <a:round/>
              <a:headEnd type="none" w="med" len="med"/>
              <a:tailEnd type="none" w="med" len="med"/>
            </a:ln>
          </p:spPr>
        </p:cxnSp>
        <p:cxnSp>
          <p:nvCxnSpPr>
            <p:cNvPr id="870" name="Google Shape;870;p52"/>
            <p:cNvCxnSpPr>
              <a:endCxn id="871" idx="2"/>
            </p:cNvCxnSpPr>
            <p:nvPr/>
          </p:nvCxnSpPr>
          <p:spPr>
            <a:xfrm rot="10800000">
              <a:off x="1882725" y="2675215"/>
              <a:ext cx="0" cy="4440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52"/>
            <p:cNvCxnSpPr/>
            <p:nvPr/>
          </p:nvCxnSpPr>
          <p:spPr>
            <a:xfrm rot="10800000">
              <a:off x="3672271" y="2786325"/>
              <a:ext cx="0" cy="303300"/>
            </a:xfrm>
            <a:prstGeom prst="straightConnector1">
              <a:avLst/>
            </a:prstGeom>
            <a:noFill/>
            <a:ln w="9525" cap="flat" cmpd="sng">
              <a:solidFill>
                <a:schemeClr val="dk2"/>
              </a:solidFill>
              <a:prstDash val="solid"/>
              <a:round/>
              <a:headEnd type="none" w="med" len="med"/>
              <a:tailEnd type="none" w="med" len="med"/>
            </a:ln>
          </p:spPr>
        </p:cxnSp>
        <p:sp>
          <p:nvSpPr>
            <p:cNvPr id="873" name="Google Shape;873;p52"/>
            <p:cNvSpPr/>
            <p:nvPr/>
          </p:nvSpPr>
          <p:spPr>
            <a:xfrm>
              <a:off x="1310475" y="1414358"/>
              <a:ext cx="1144500" cy="1286085"/>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a:off x="3101825" y="1426895"/>
              <a:ext cx="1144500" cy="1286085"/>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a:off x="4893175" y="1426895"/>
              <a:ext cx="1144500" cy="1286085"/>
            </a:xfrm>
            <a:prstGeom prst="flowChartDecision">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a:off x="6686325" y="1426900"/>
              <a:ext cx="1144500" cy="1286075"/>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52"/>
            <p:cNvCxnSpPr/>
            <p:nvPr/>
          </p:nvCxnSpPr>
          <p:spPr>
            <a:xfrm>
              <a:off x="760150" y="3162975"/>
              <a:ext cx="7629600" cy="0"/>
            </a:xfrm>
            <a:prstGeom prst="straightConnector1">
              <a:avLst/>
            </a:prstGeom>
            <a:noFill/>
            <a:ln w="9525" cap="flat" cmpd="sng">
              <a:solidFill>
                <a:srgbClr val="000000"/>
              </a:solidFill>
              <a:prstDash val="solid"/>
              <a:round/>
              <a:headEnd type="none" w="med" len="med"/>
              <a:tailEnd type="none" w="med" len="med"/>
            </a:ln>
          </p:spPr>
        </p:cxnSp>
        <p:sp>
          <p:nvSpPr>
            <p:cNvPr id="878" name="Google Shape;878;p52"/>
            <p:cNvSpPr/>
            <p:nvPr/>
          </p:nvSpPr>
          <p:spPr>
            <a:xfrm>
              <a:off x="7194823" y="3090952"/>
              <a:ext cx="127510" cy="127510"/>
            </a:xfrm>
            <a:custGeom>
              <a:avLst/>
              <a:gdLst/>
              <a:ahLst/>
              <a:cxnLst/>
              <a:rect l="l" t="t" r="r" b="b"/>
              <a:pathLst>
                <a:path w="2284" h="2284" extrusionOk="0">
                  <a:moveTo>
                    <a:pt x="1142" y="1"/>
                  </a:moveTo>
                  <a:cubicBezTo>
                    <a:pt x="503" y="1"/>
                    <a:pt x="1" y="503"/>
                    <a:pt x="1" y="1142"/>
                  </a:cubicBezTo>
                  <a:cubicBezTo>
                    <a:pt x="1" y="1781"/>
                    <a:pt x="503" y="2283"/>
                    <a:pt x="1142" y="2283"/>
                  </a:cubicBezTo>
                  <a:cubicBezTo>
                    <a:pt x="1758" y="2283"/>
                    <a:pt x="2283" y="1781"/>
                    <a:pt x="2283" y="1142"/>
                  </a:cubicBezTo>
                  <a:cubicBezTo>
                    <a:pt x="2283" y="503"/>
                    <a:pt x="1758" y="1"/>
                    <a:pt x="1142"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2"/>
            <p:cNvSpPr/>
            <p:nvPr/>
          </p:nvSpPr>
          <p:spPr>
            <a:xfrm>
              <a:off x="6984199" y="2249188"/>
              <a:ext cx="548757" cy="548759"/>
            </a:xfrm>
            <a:custGeom>
              <a:avLst/>
              <a:gdLst/>
              <a:ahLst/>
              <a:cxnLst/>
              <a:rect l="l" t="t" r="r" b="b"/>
              <a:pathLst>
                <a:path w="10684" h="10683" extrusionOk="0">
                  <a:moveTo>
                    <a:pt x="5342" y="1"/>
                  </a:moveTo>
                  <a:cubicBezTo>
                    <a:pt x="2375" y="1"/>
                    <a:pt x="1" y="2397"/>
                    <a:pt x="1" y="5342"/>
                  </a:cubicBezTo>
                  <a:cubicBezTo>
                    <a:pt x="1" y="8309"/>
                    <a:pt x="2375" y="10683"/>
                    <a:pt x="5342" y="10683"/>
                  </a:cubicBezTo>
                  <a:cubicBezTo>
                    <a:pt x="8286" y="10683"/>
                    <a:pt x="10683" y="8309"/>
                    <a:pt x="10683" y="5342"/>
                  </a:cubicBezTo>
                  <a:cubicBezTo>
                    <a:pt x="10683" y="2397"/>
                    <a:pt x="8286" y="1"/>
                    <a:pt x="5342"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p:nvPr/>
          </p:nvSpPr>
          <p:spPr>
            <a:xfrm>
              <a:off x="5401697" y="3090952"/>
              <a:ext cx="127454" cy="127510"/>
            </a:xfrm>
            <a:custGeom>
              <a:avLst/>
              <a:gdLst/>
              <a:ahLst/>
              <a:cxnLst/>
              <a:rect l="l" t="t" r="r" b="b"/>
              <a:pathLst>
                <a:path w="2283" h="2284" extrusionOk="0">
                  <a:moveTo>
                    <a:pt x="1142" y="1"/>
                  </a:moveTo>
                  <a:cubicBezTo>
                    <a:pt x="503" y="1"/>
                    <a:pt x="0" y="503"/>
                    <a:pt x="0" y="1142"/>
                  </a:cubicBezTo>
                  <a:cubicBezTo>
                    <a:pt x="0" y="1781"/>
                    <a:pt x="503" y="2283"/>
                    <a:pt x="1142" y="2283"/>
                  </a:cubicBezTo>
                  <a:cubicBezTo>
                    <a:pt x="1781" y="2283"/>
                    <a:pt x="2283" y="1781"/>
                    <a:pt x="2283" y="1142"/>
                  </a:cubicBezTo>
                  <a:cubicBezTo>
                    <a:pt x="2283" y="503"/>
                    <a:pt x="1781" y="1"/>
                    <a:pt x="1142" y="1"/>
                  </a:cubicBezTo>
                  <a:close/>
                </a:path>
              </a:pathLst>
            </a:custGeom>
            <a:solidFill>
              <a:schemeClr val="accen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p:nvPr/>
          </p:nvSpPr>
          <p:spPr>
            <a:xfrm>
              <a:off x="5191045" y="2249178"/>
              <a:ext cx="548759" cy="548759"/>
            </a:xfrm>
            <a:custGeom>
              <a:avLst/>
              <a:gdLst/>
              <a:ahLst/>
              <a:cxnLst/>
              <a:rect l="l" t="t" r="r" b="b"/>
              <a:pathLst>
                <a:path w="10683" h="10683" extrusionOk="0">
                  <a:moveTo>
                    <a:pt x="5342" y="1"/>
                  </a:moveTo>
                  <a:cubicBezTo>
                    <a:pt x="2397" y="1"/>
                    <a:pt x="1" y="2397"/>
                    <a:pt x="1" y="5342"/>
                  </a:cubicBezTo>
                  <a:cubicBezTo>
                    <a:pt x="1" y="8309"/>
                    <a:pt x="2397" y="10683"/>
                    <a:pt x="5342" y="10683"/>
                  </a:cubicBezTo>
                  <a:cubicBezTo>
                    <a:pt x="8286" y="10683"/>
                    <a:pt x="10683" y="8309"/>
                    <a:pt x="10683" y="5342"/>
                  </a:cubicBezTo>
                  <a:cubicBezTo>
                    <a:pt x="10683" y="2397"/>
                    <a:pt x="8286" y="1"/>
                    <a:pt x="5342"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a:off x="1818963" y="3090952"/>
              <a:ext cx="127510" cy="127510"/>
            </a:xfrm>
            <a:custGeom>
              <a:avLst/>
              <a:gdLst/>
              <a:ahLst/>
              <a:cxnLst/>
              <a:rect l="l" t="t" r="r" b="b"/>
              <a:pathLst>
                <a:path w="2284" h="2284" extrusionOk="0">
                  <a:moveTo>
                    <a:pt x="1142" y="1"/>
                  </a:moveTo>
                  <a:cubicBezTo>
                    <a:pt x="526" y="1"/>
                    <a:pt x="1" y="503"/>
                    <a:pt x="1" y="1142"/>
                  </a:cubicBezTo>
                  <a:cubicBezTo>
                    <a:pt x="1" y="1781"/>
                    <a:pt x="526" y="2283"/>
                    <a:pt x="1142" y="2283"/>
                  </a:cubicBezTo>
                  <a:cubicBezTo>
                    <a:pt x="1781" y="2283"/>
                    <a:pt x="2283" y="1781"/>
                    <a:pt x="2283" y="1142"/>
                  </a:cubicBezTo>
                  <a:cubicBezTo>
                    <a:pt x="2283" y="503"/>
                    <a:pt x="1781" y="1"/>
                    <a:pt x="1142" y="1"/>
                  </a:cubicBezTo>
                  <a:close/>
                </a:path>
              </a:pathLst>
            </a:cu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a:off x="1608353" y="2249224"/>
              <a:ext cx="548730" cy="548706"/>
            </a:xfrm>
            <a:custGeom>
              <a:avLst/>
              <a:gdLst/>
              <a:ahLst/>
              <a:cxnLst/>
              <a:rect l="l" t="t" r="r" b="b"/>
              <a:pathLst>
                <a:path w="10684" h="10683" extrusionOk="0">
                  <a:moveTo>
                    <a:pt x="5342" y="1"/>
                  </a:moveTo>
                  <a:cubicBezTo>
                    <a:pt x="2397" y="1"/>
                    <a:pt x="1" y="2397"/>
                    <a:pt x="1" y="5342"/>
                  </a:cubicBezTo>
                  <a:cubicBezTo>
                    <a:pt x="1" y="8309"/>
                    <a:pt x="2397" y="10683"/>
                    <a:pt x="5342" y="10683"/>
                  </a:cubicBezTo>
                  <a:cubicBezTo>
                    <a:pt x="8309" y="10683"/>
                    <a:pt x="10683" y="8309"/>
                    <a:pt x="10683" y="5342"/>
                  </a:cubicBezTo>
                  <a:cubicBezTo>
                    <a:pt x="10683" y="2397"/>
                    <a:pt x="8309" y="1"/>
                    <a:pt x="5342"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2"/>
            <p:cNvSpPr/>
            <p:nvPr/>
          </p:nvSpPr>
          <p:spPr>
            <a:xfrm>
              <a:off x="3608516" y="3090952"/>
              <a:ext cx="127510" cy="127510"/>
            </a:xfrm>
            <a:custGeom>
              <a:avLst/>
              <a:gdLst/>
              <a:ahLst/>
              <a:cxnLst/>
              <a:rect l="l" t="t" r="r" b="b"/>
              <a:pathLst>
                <a:path w="2284" h="2284" extrusionOk="0">
                  <a:moveTo>
                    <a:pt x="1142" y="1"/>
                  </a:moveTo>
                  <a:cubicBezTo>
                    <a:pt x="503" y="1"/>
                    <a:pt x="1" y="503"/>
                    <a:pt x="1" y="1142"/>
                  </a:cubicBezTo>
                  <a:cubicBezTo>
                    <a:pt x="1" y="1781"/>
                    <a:pt x="503" y="2283"/>
                    <a:pt x="1142" y="2283"/>
                  </a:cubicBezTo>
                  <a:cubicBezTo>
                    <a:pt x="1758" y="2283"/>
                    <a:pt x="2283" y="1781"/>
                    <a:pt x="2283" y="1142"/>
                  </a:cubicBezTo>
                  <a:cubicBezTo>
                    <a:pt x="2283" y="503"/>
                    <a:pt x="1758" y="1"/>
                    <a:pt x="1142"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2"/>
            <p:cNvSpPr/>
            <p:nvPr/>
          </p:nvSpPr>
          <p:spPr>
            <a:xfrm>
              <a:off x="3397912" y="2249191"/>
              <a:ext cx="548732" cy="548732"/>
            </a:xfrm>
            <a:custGeom>
              <a:avLst/>
              <a:gdLst/>
              <a:ahLst/>
              <a:cxnLst/>
              <a:rect l="l" t="t" r="r" b="b"/>
              <a:pathLst>
                <a:path w="10683" h="10683" extrusionOk="0">
                  <a:moveTo>
                    <a:pt x="5341" y="1"/>
                  </a:moveTo>
                  <a:cubicBezTo>
                    <a:pt x="2374" y="1"/>
                    <a:pt x="0" y="2397"/>
                    <a:pt x="0" y="5342"/>
                  </a:cubicBezTo>
                  <a:cubicBezTo>
                    <a:pt x="0" y="8309"/>
                    <a:pt x="2374" y="10683"/>
                    <a:pt x="5341" y="10683"/>
                  </a:cubicBezTo>
                  <a:cubicBezTo>
                    <a:pt x="8286" y="10683"/>
                    <a:pt x="10682" y="8309"/>
                    <a:pt x="10682" y="5342"/>
                  </a:cubicBezTo>
                  <a:cubicBezTo>
                    <a:pt x="10682" y="2397"/>
                    <a:pt x="8286" y="1"/>
                    <a:pt x="534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52"/>
          <p:cNvSpPr txBox="1">
            <a:spLocks noGrp="1"/>
          </p:cNvSpPr>
          <p:nvPr>
            <p:ph type="title"/>
          </p:nvPr>
        </p:nvSpPr>
        <p:spPr>
          <a:xfrm>
            <a:off x="2345375" y="676650"/>
            <a:ext cx="4453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TIMELINE</a:t>
            </a:r>
            <a:endParaRPr/>
          </a:p>
        </p:txBody>
      </p:sp>
      <p:sp>
        <p:nvSpPr>
          <p:cNvPr id="887" name="Google Shape;887;p52"/>
          <p:cNvSpPr txBox="1"/>
          <p:nvPr/>
        </p:nvSpPr>
        <p:spPr>
          <a:xfrm>
            <a:off x="6556878" y="3737102"/>
            <a:ext cx="14034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Blinker"/>
                <a:ea typeface="Blinker"/>
                <a:cs typeface="Blinker"/>
                <a:sym typeface="Blinker"/>
              </a:rPr>
              <a:t>Neptune is the farthest planet from the Sun</a:t>
            </a:r>
            <a:endParaRPr>
              <a:solidFill>
                <a:schemeClr val="dk2"/>
              </a:solidFill>
              <a:latin typeface="Blinker"/>
              <a:ea typeface="Blinker"/>
              <a:cs typeface="Blinker"/>
              <a:sym typeface="Blinker"/>
            </a:endParaRPr>
          </a:p>
        </p:txBody>
      </p:sp>
      <p:sp>
        <p:nvSpPr>
          <p:cNvPr id="888" name="Google Shape;888;p52"/>
          <p:cNvSpPr txBox="1"/>
          <p:nvPr/>
        </p:nvSpPr>
        <p:spPr>
          <a:xfrm>
            <a:off x="6559578" y="3425400"/>
            <a:ext cx="13980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Blinker"/>
                <a:ea typeface="Blinker"/>
                <a:cs typeface="Blinker"/>
                <a:sym typeface="Blinker"/>
              </a:rPr>
              <a:t>Neptune</a:t>
            </a:r>
            <a:endParaRPr sz="2000" b="1">
              <a:solidFill>
                <a:schemeClr val="dk2"/>
              </a:solidFill>
              <a:latin typeface="Blinker"/>
              <a:ea typeface="Blinker"/>
              <a:cs typeface="Blinker"/>
              <a:sym typeface="Blinker"/>
            </a:endParaRPr>
          </a:p>
        </p:txBody>
      </p:sp>
      <p:sp>
        <p:nvSpPr>
          <p:cNvPr id="889" name="Google Shape;889;p52"/>
          <p:cNvSpPr txBox="1"/>
          <p:nvPr/>
        </p:nvSpPr>
        <p:spPr>
          <a:xfrm>
            <a:off x="6885228" y="2371915"/>
            <a:ext cx="746700" cy="30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Blinker"/>
                <a:ea typeface="Blinker"/>
                <a:cs typeface="Blinker"/>
                <a:sym typeface="Blinker"/>
              </a:rPr>
              <a:t>04</a:t>
            </a:r>
            <a:endParaRPr sz="2000" b="1">
              <a:solidFill>
                <a:schemeClr val="dk2"/>
              </a:solidFill>
              <a:latin typeface="Blinker"/>
              <a:ea typeface="Blinker"/>
              <a:cs typeface="Blinker"/>
              <a:sym typeface="Blinker"/>
            </a:endParaRPr>
          </a:p>
        </p:txBody>
      </p:sp>
      <p:sp>
        <p:nvSpPr>
          <p:cNvPr id="890" name="Google Shape;890;p52"/>
          <p:cNvSpPr txBox="1"/>
          <p:nvPr/>
        </p:nvSpPr>
        <p:spPr>
          <a:xfrm>
            <a:off x="4762824" y="3737102"/>
            <a:ext cx="14052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Blinker"/>
                <a:ea typeface="Blinker"/>
                <a:cs typeface="Blinker"/>
                <a:sym typeface="Blinker"/>
              </a:rPr>
              <a:t>It’s a cold place. It’s full of iron oxide dust</a:t>
            </a:r>
            <a:endParaRPr>
              <a:solidFill>
                <a:schemeClr val="dk2"/>
              </a:solidFill>
              <a:latin typeface="Blinker"/>
              <a:ea typeface="Blinker"/>
              <a:cs typeface="Blinker"/>
              <a:sym typeface="Blinker"/>
            </a:endParaRPr>
          </a:p>
        </p:txBody>
      </p:sp>
      <p:sp>
        <p:nvSpPr>
          <p:cNvPr id="891" name="Google Shape;891;p52"/>
          <p:cNvSpPr txBox="1"/>
          <p:nvPr/>
        </p:nvSpPr>
        <p:spPr>
          <a:xfrm>
            <a:off x="4766424" y="3425400"/>
            <a:ext cx="13980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Blinker"/>
                <a:ea typeface="Blinker"/>
                <a:cs typeface="Blinker"/>
                <a:sym typeface="Blinker"/>
              </a:rPr>
              <a:t>Mars</a:t>
            </a:r>
            <a:endParaRPr sz="2000" b="1">
              <a:solidFill>
                <a:schemeClr val="dk2"/>
              </a:solidFill>
              <a:latin typeface="Blinker"/>
              <a:ea typeface="Blinker"/>
              <a:cs typeface="Blinker"/>
              <a:sym typeface="Blinker"/>
            </a:endParaRPr>
          </a:p>
        </p:txBody>
      </p:sp>
      <p:sp>
        <p:nvSpPr>
          <p:cNvPr id="892" name="Google Shape;892;p52"/>
          <p:cNvSpPr txBox="1"/>
          <p:nvPr/>
        </p:nvSpPr>
        <p:spPr>
          <a:xfrm>
            <a:off x="5093874" y="2371915"/>
            <a:ext cx="743100" cy="30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Blinker"/>
                <a:ea typeface="Blinker"/>
                <a:cs typeface="Blinker"/>
                <a:sym typeface="Blinker"/>
              </a:rPr>
              <a:t>03</a:t>
            </a:r>
            <a:endParaRPr sz="2000" b="1">
              <a:solidFill>
                <a:schemeClr val="dk2"/>
              </a:solidFill>
              <a:latin typeface="Blinker"/>
              <a:ea typeface="Blinker"/>
              <a:cs typeface="Blinker"/>
              <a:sym typeface="Blinker"/>
            </a:endParaRPr>
          </a:p>
        </p:txBody>
      </p:sp>
      <p:sp>
        <p:nvSpPr>
          <p:cNvPr id="893" name="Google Shape;893;p52"/>
          <p:cNvSpPr txBox="1"/>
          <p:nvPr/>
        </p:nvSpPr>
        <p:spPr>
          <a:xfrm>
            <a:off x="1183718" y="3737102"/>
            <a:ext cx="13980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Blinker"/>
                <a:ea typeface="Blinker"/>
                <a:cs typeface="Blinker"/>
                <a:sym typeface="Blinker"/>
              </a:rPr>
              <a:t>It’s the smallest planet in the Solar System</a:t>
            </a:r>
            <a:endParaRPr>
              <a:solidFill>
                <a:schemeClr val="dk2"/>
              </a:solidFill>
              <a:latin typeface="Blinker"/>
              <a:ea typeface="Blinker"/>
              <a:cs typeface="Blinker"/>
              <a:sym typeface="Blinker"/>
            </a:endParaRPr>
          </a:p>
        </p:txBody>
      </p:sp>
      <p:sp>
        <p:nvSpPr>
          <p:cNvPr id="894" name="Google Shape;894;p52"/>
          <p:cNvSpPr txBox="1"/>
          <p:nvPr/>
        </p:nvSpPr>
        <p:spPr>
          <a:xfrm>
            <a:off x="1183718" y="3425400"/>
            <a:ext cx="1398000" cy="23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Blinker"/>
                <a:ea typeface="Blinker"/>
                <a:cs typeface="Blinker"/>
                <a:sym typeface="Blinker"/>
              </a:rPr>
              <a:t>Mercury</a:t>
            </a:r>
            <a:endParaRPr sz="2000" b="1">
              <a:solidFill>
                <a:schemeClr val="dk2"/>
              </a:solidFill>
              <a:latin typeface="Blinker"/>
              <a:ea typeface="Blinker"/>
              <a:cs typeface="Blinker"/>
              <a:sym typeface="Blinker"/>
            </a:endParaRPr>
          </a:p>
        </p:txBody>
      </p:sp>
      <p:sp>
        <p:nvSpPr>
          <p:cNvPr id="871" name="Google Shape;871;p52"/>
          <p:cNvSpPr txBox="1"/>
          <p:nvPr/>
        </p:nvSpPr>
        <p:spPr>
          <a:xfrm>
            <a:off x="1511175" y="2371915"/>
            <a:ext cx="743100" cy="30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Blinker"/>
                <a:ea typeface="Blinker"/>
                <a:cs typeface="Blinker"/>
                <a:sym typeface="Blinker"/>
              </a:rPr>
              <a:t>01</a:t>
            </a:r>
            <a:endParaRPr sz="2000" b="1">
              <a:solidFill>
                <a:schemeClr val="dk2"/>
              </a:solidFill>
              <a:latin typeface="Blinker"/>
              <a:ea typeface="Blinker"/>
              <a:cs typeface="Blinker"/>
              <a:sym typeface="Blinker"/>
            </a:endParaRPr>
          </a:p>
        </p:txBody>
      </p:sp>
      <p:sp>
        <p:nvSpPr>
          <p:cNvPr id="895" name="Google Shape;895;p52"/>
          <p:cNvSpPr txBox="1"/>
          <p:nvPr/>
        </p:nvSpPr>
        <p:spPr>
          <a:xfrm>
            <a:off x="2970571" y="3737102"/>
            <a:ext cx="1403400" cy="596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2"/>
                </a:solidFill>
                <a:latin typeface="Blinker"/>
                <a:ea typeface="Blinker"/>
                <a:cs typeface="Blinker"/>
                <a:sym typeface="Blinker"/>
              </a:rPr>
              <a:t>It’s the biggest planet in the Solar System</a:t>
            </a:r>
            <a:endParaRPr>
              <a:solidFill>
                <a:schemeClr val="dk2"/>
              </a:solidFill>
              <a:latin typeface="Blinker"/>
              <a:ea typeface="Blinker"/>
              <a:cs typeface="Blinker"/>
              <a:sym typeface="Blinker"/>
            </a:endParaRPr>
          </a:p>
        </p:txBody>
      </p:sp>
      <p:sp>
        <p:nvSpPr>
          <p:cNvPr id="896" name="Google Shape;896;p52"/>
          <p:cNvSpPr txBox="1"/>
          <p:nvPr/>
        </p:nvSpPr>
        <p:spPr>
          <a:xfrm>
            <a:off x="2970571" y="3425400"/>
            <a:ext cx="1403400" cy="2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Blinker"/>
                <a:ea typeface="Blinker"/>
                <a:cs typeface="Blinker"/>
                <a:sym typeface="Blinker"/>
              </a:rPr>
              <a:t>Jupiter</a:t>
            </a:r>
            <a:endParaRPr sz="2000" b="1">
              <a:solidFill>
                <a:schemeClr val="dk2"/>
              </a:solidFill>
              <a:latin typeface="Blinker"/>
              <a:ea typeface="Blinker"/>
              <a:cs typeface="Blinker"/>
              <a:sym typeface="Blinker"/>
            </a:endParaRPr>
          </a:p>
        </p:txBody>
      </p:sp>
      <p:sp>
        <p:nvSpPr>
          <p:cNvPr id="897" name="Google Shape;897;p52"/>
          <p:cNvSpPr txBox="1"/>
          <p:nvPr/>
        </p:nvSpPr>
        <p:spPr>
          <a:xfrm>
            <a:off x="3302525" y="2371915"/>
            <a:ext cx="743100" cy="30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dk2"/>
                </a:solidFill>
                <a:latin typeface="Blinker"/>
                <a:ea typeface="Blinker"/>
                <a:cs typeface="Blinker"/>
                <a:sym typeface="Blinker"/>
              </a:rPr>
              <a:t>02</a:t>
            </a:r>
            <a:endParaRPr sz="2000" b="1">
              <a:solidFill>
                <a:schemeClr val="dk2"/>
              </a:solidFill>
              <a:latin typeface="Blinker"/>
              <a:ea typeface="Blinker"/>
              <a:cs typeface="Blinker"/>
              <a:sym typeface="Blinker"/>
            </a:endParaRPr>
          </a:p>
        </p:txBody>
      </p:sp>
      <p:grpSp>
        <p:nvGrpSpPr>
          <p:cNvPr id="898" name="Google Shape;898;p52"/>
          <p:cNvGrpSpPr/>
          <p:nvPr/>
        </p:nvGrpSpPr>
        <p:grpSpPr>
          <a:xfrm>
            <a:off x="3484495" y="1827874"/>
            <a:ext cx="370645" cy="368042"/>
            <a:chOff x="-63250675" y="3744075"/>
            <a:chExt cx="320350" cy="318100"/>
          </a:xfrm>
        </p:grpSpPr>
        <p:sp>
          <p:nvSpPr>
            <p:cNvPr id="899" name="Google Shape;899;p5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52"/>
          <p:cNvGrpSpPr/>
          <p:nvPr/>
        </p:nvGrpSpPr>
        <p:grpSpPr>
          <a:xfrm>
            <a:off x="5279655" y="1827990"/>
            <a:ext cx="382765" cy="367810"/>
            <a:chOff x="-62890750" y="3747425"/>
            <a:chExt cx="330825" cy="317900"/>
          </a:xfrm>
        </p:grpSpPr>
        <p:sp>
          <p:nvSpPr>
            <p:cNvPr id="903" name="Google Shape;903;p5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2"/>
          <p:cNvGrpSpPr/>
          <p:nvPr/>
        </p:nvGrpSpPr>
        <p:grpSpPr>
          <a:xfrm>
            <a:off x="7082685" y="1848758"/>
            <a:ext cx="351786" cy="326274"/>
            <a:chOff x="-62511900" y="4129100"/>
            <a:chExt cx="304050" cy="282000"/>
          </a:xfrm>
        </p:grpSpPr>
        <p:sp>
          <p:nvSpPr>
            <p:cNvPr id="918" name="Google Shape;918;p5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52"/>
          <p:cNvGrpSpPr/>
          <p:nvPr/>
        </p:nvGrpSpPr>
        <p:grpSpPr>
          <a:xfrm>
            <a:off x="1705426" y="1834117"/>
            <a:ext cx="354586" cy="355557"/>
            <a:chOff x="-33645475" y="3944800"/>
            <a:chExt cx="292225" cy="293025"/>
          </a:xfrm>
        </p:grpSpPr>
        <p:sp>
          <p:nvSpPr>
            <p:cNvPr id="924" name="Google Shape;924;p5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6"/>
          <p:cNvSpPr txBox="1">
            <a:spLocks noGrp="1"/>
          </p:cNvSpPr>
          <p:nvPr>
            <p:ph type="title"/>
          </p:nvPr>
        </p:nvSpPr>
        <p:spPr>
          <a:xfrm>
            <a:off x="760800" y="676650"/>
            <a:ext cx="76200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563" name="Google Shape;563;p36"/>
          <p:cNvSpPr txBox="1">
            <a:spLocks noGrp="1"/>
          </p:cNvSpPr>
          <p:nvPr>
            <p:ph type="body" idx="1"/>
          </p:nvPr>
        </p:nvSpPr>
        <p:spPr>
          <a:xfrm>
            <a:off x="760800" y="1158850"/>
            <a:ext cx="76200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a:t>
            </a:r>
            <a:endParaRPr/>
          </a:p>
          <a:p>
            <a:pPr marL="457200" lvl="0" indent="-304800" algn="l" rtl="0">
              <a:spcBef>
                <a:spcPts val="0"/>
              </a:spcBef>
              <a:spcAft>
                <a:spcPts val="0"/>
              </a:spcAft>
              <a:buSzPts val="1200"/>
              <a:buFont typeface="Blinker"/>
              <a:buAutoNum type="arabicPeriod"/>
            </a:pPr>
            <a:r>
              <a:rPr lang="en"/>
              <a:t>A slide structure based on a Project Proposal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Font typeface="Blinker"/>
              <a:buAutoNum type="arabicPeriod"/>
            </a:pPr>
            <a:r>
              <a:rPr lang="en"/>
              <a:t>An assortment of graphic resources that are suitable for use in the presentation can be found in the </a:t>
            </a:r>
            <a:r>
              <a:rPr lang="en" b="1">
                <a:solidFill>
                  <a:schemeClr val="hlink"/>
                </a:solidFill>
                <a:uFill>
                  <a:noFill/>
                </a:uFill>
                <a:hlinkClick r:id="rId6" action="ppaction://hlinksldjump"/>
              </a:rPr>
              <a:t>alternative resources slides</a:t>
            </a:r>
            <a:r>
              <a:rPr lang="en"/>
              <a:t>.</a:t>
            </a:r>
            <a:endParaRPr/>
          </a:p>
          <a:p>
            <a:pPr marL="457200" lvl="0" indent="-304800" algn="l" rtl="0">
              <a:spcBef>
                <a:spcPts val="0"/>
              </a:spcBef>
              <a:spcAft>
                <a:spcPts val="0"/>
              </a:spcAft>
              <a:buSzPts val="1200"/>
              <a:buFont typeface="Blinker"/>
              <a:buAutoNum type="arabicPeriod"/>
            </a:pPr>
            <a:r>
              <a:rPr lang="en"/>
              <a:t>A</a:t>
            </a:r>
            <a:r>
              <a:rPr lang="en">
                <a:solidFill>
                  <a:schemeClr val="hlink"/>
                </a:solidFill>
                <a:uFill>
                  <a:noFill/>
                </a:uFill>
                <a:hlinkClick r:id="rId7" action="ppaction://hlinksldjump"/>
              </a:rPr>
              <a:t>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Font typeface="Blinker"/>
              <a:buAutoNum type="arabicPeriod"/>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Font typeface="Blinker"/>
              <a:buAutoNum type="arabicPeriod"/>
            </a:pPr>
            <a:r>
              <a:rPr lang="en" b="1">
                <a:uFill>
                  <a:noFill/>
                </a:uFill>
                <a:hlinkClick r:id=""/>
              </a:rPr>
              <a:t>Instructions for use</a:t>
            </a:r>
            <a:r>
              <a:rPr lang="en"/>
              <a:t>.</a:t>
            </a:r>
            <a:endParaRPr/>
          </a:p>
          <a:p>
            <a:pPr marL="457200" lvl="0" indent="-304800" algn="l" rtl="0">
              <a:spcBef>
                <a:spcPts val="0"/>
              </a:spcBef>
              <a:spcAft>
                <a:spcPts val="0"/>
              </a:spcAft>
              <a:buSzPts val="1200"/>
              <a:buFont typeface="Blinker"/>
              <a:buAutoNum type="arabicPeriod"/>
            </a:pPr>
            <a:r>
              <a:rPr lang="en"/>
              <a:t>Final slides with:</a:t>
            </a:r>
            <a:endParaRPr/>
          </a:p>
          <a:p>
            <a:pPr marL="914400" lvl="0" indent="-304800" algn="l" rtl="0">
              <a:spcBef>
                <a:spcPts val="0"/>
              </a:spcBef>
              <a:spcAft>
                <a:spcPts val="0"/>
              </a:spcAft>
              <a:buSzPts val="1200"/>
              <a:buFont typeface="Blinker"/>
              <a:buChar char="●"/>
            </a:pPr>
            <a:r>
              <a:rPr lang="en"/>
              <a:t>The</a:t>
            </a:r>
            <a:r>
              <a:rPr lang="en">
                <a:uFill>
                  <a:noFill/>
                </a:uFill>
                <a:hlinkClick r:id="rId9" action="ppaction://hlinksldjump"/>
              </a:rPr>
              <a:t> </a:t>
            </a:r>
            <a:r>
              <a:rPr lang="en" b="1">
                <a:uFill>
                  <a:noFill/>
                </a:uFill>
                <a:hlinkClick r:id="rId9" action="ppaction://hlinksldjump"/>
              </a:rPr>
              <a:t>fonts and colors</a:t>
            </a:r>
            <a:r>
              <a:rPr lang="en"/>
              <a:t> used in the template.</a:t>
            </a:r>
            <a:endParaRPr/>
          </a:p>
          <a:p>
            <a:pPr marL="914400" lvl="0" indent="-304800" algn="l" rtl="0">
              <a:spcBef>
                <a:spcPts val="0"/>
              </a:spcBef>
              <a:spcAft>
                <a:spcPts val="0"/>
              </a:spcAft>
              <a:buSzPts val="1200"/>
              <a:buFont typeface="Blinker"/>
              <a:buChar char="●"/>
            </a:pPr>
            <a:r>
              <a:rPr lang="en"/>
              <a:t>A </a:t>
            </a:r>
            <a:r>
              <a:rPr lang="en" b="1"/>
              <a:t>selection of </a:t>
            </a:r>
            <a:r>
              <a:rPr lang="en" b="1">
                <a:uFill>
                  <a:noFill/>
                </a:uFill>
                <a:hlinkClick r:id="rId10" action="ppaction://hlinksldjump"/>
              </a:rPr>
              <a:t>illustrations</a:t>
            </a:r>
            <a:r>
              <a:rPr lang="en" b="1"/>
              <a:t>.</a:t>
            </a:r>
            <a:r>
              <a:rPr lang="en"/>
              <a:t> You can also customize and animate them as you wish with the online editor. Visit</a:t>
            </a:r>
            <a:r>
              <a:rPr lang="en" b="1"/>
              <a:t> </a:t>
            </a:r>
            <a:r>
              <a:rPr lang="en" b="1">
                <a:uFill>
                  <a:noFill/>
                </a:uFill>
                <a:hlinkClick r:id="rId11"/>
              </a:rPr>
              <a:t>Storyset</a:t>
            </a:r>
            <a:r>
              <a:rPr lang="en"/>
              <a:t> to find more. </a:t>
            </a:r>
            <a:endParaRPr/>
          </a:p>
          <a:p>
            <a:pPr marL="914400" lvl="0" indent="-304800" algn="l" rtl="0">
              <a:spcBef>
                <a:spcPts val="0"/>
              </a:spcBef>
              <a:spcAft>
                <a:spcPts val="0"/>
              </a:spcAft>
              <a:buSzPts val="1200"/>
              <a:buFont typeface="Blinker"/>
              <a:buChar char="●"/>
            </a:pPr>
            <a:r>
              <a:rPr lang="en"/>
              <a:t>More</a:t>
            </a:r>
            <a:r>
              <a:rPr lang="en">
                <a:uFill>
                  <a:noFill/>
                </a:uFill>
                <a:hlinkClick r:id="rId12" action="ppaction://hlinksldjump"/>
              </a:rPr>
              <a:t> </a:t>
            </a:r>
            <a:r>
              <a:rPr lang="en" b="1">
                <a:uFill>
                  <a:noFill/>
                </a:uFill>
                <a:hlinkClick r:id="rId12" action="ppaction://hlinksldjump"/>
              </a:rPr>
              <a:t>infographic resources</a:t>
            </a:r>
            <a:r>
              <a:rPr lang="en"/>
              <a:t>, whose size and color can be edited. </a:t>
            </a:r>
            <a:endParaRPr/>
          </a:p>
          <a:p>
            <a:pPr marL="914400" lvl="0" indent="-304800" algn="l" rtl="0">
              <a:spcBef>
                <a:spcPts val="0"/>
              </a:spcBef>
              <a:spcAft>
                <a:spcPts val="0"/>
              </a:spcAft>
              <a:buSzPts val="1200"/>
              <a:buFont typeface="Blinker"/>
              <a:buChar char="●"/>
            </a:pPr>
            <a:r>
              <a:rPr lang="en"/>
              <a:t>Sets of </a:t>
            </a:r>
            <a:r>
              <a:rPr lang="en" b="1">
                <a:uFill>
                  <a:noFill/>
                </a:uFill>
                <a:hlinkClick r:id="rId13"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2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3"/>
          <p:cNvSpPr txBox="1">
            <a:spLocks noGrp="1"/>
          </p:cNvSpPr>
          <p:nvPr>
            <p:ph type="title"/>
          </p:nvPr>
        </p:nvSpPr>
        <p:spPr>
          <a:xfrm>
            <a:off x="1891450" y="676650"/>
            <a:ext cx="5361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PARTNERS</a:t>
            </a:r>
            <a:endParaRPr/>
          </a:p>
        </p:txBody>
      </p:sp>
      <p:grpSp>
        <p:nvGrpSpPr>
          <p:cNvPr id="939" name="Google Shape;939;p53"/>
          <p:cNvGrpSpPr/>
          <p:nvPr/>
        </p:nvGrpSpPr>
        <p:grpSpPr>
          <a:xfrm>
            <a:off x="2325068" y="1565565"/>
            <a:ext cx="4493812" cy="2414550"/>
            <a:chOff x="2089707" y="1588804"/>
            <a:chExt cx="5041297" cy="2708717"/>
          </a:xfrm>
        </p:grpSpPr>
        <p:grpSp>
          <p:nvGrpSpPr>
            <p:cNvPr id="940" name="Google Shape;940;p53"/>
            <p:cNvGrpSpPr/>
            <p:nvPr/>
          </p:nvGrpSpPr>
          <p:grpSpPr>
            <a:xfrm>
              <a:off x="2089707" y="1624504"/>
              <a:ext cx="5017522" cy="2673017"/>
              <a:chOff x="233350" y="949250"/>
              <a:chExt cx="7137300" cy="3802300"/>
            </a:xfrm>
          </p:grpSpPr>
          <p:sp>
            <p:nvSpPr>
              <p:cNvPr id="941" name="Google Shape;941;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53"/>
            <p:cNvGrpSpPr/>
            <p:nvPr/>
          </p:nvGrpSpPr>
          <p:grpSpPr>
            <a:xfrm>
              <a:off x="2113482" y="1588804"/>
              <a:ext cx="5017522" cy="2673017"/>
              <a:chOff x="233350" y="949250"/>
              <a:chExt cx="7137300" cy="3802300"/>
            </a:xfrm>
          </p:grpSpPr>
          <p:sp>
            <p:nvSpPr>
              <p:cNvPr id="993" name="Google Shape;993;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53"/>
          <p:cNvSpPr txBox="1"/>
          <p:nvPr/>
        </p:nvSpPr>
        <p:spPr>
          <a:xfrm>
            <a:off x="686013" y="1988975"/>
            <a:ext cx="157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Blinker"/>
                <a:ea typeface="Blinker"/>
                <a:cs typeface="Blinker"/>
                <a:sym typeface="Blinker"/>
              </a:rPr>
              <a:t>Mercury is the smallest planet</a:t>
            </a:r>
            <a:endParaRPr>
              <a:solidFill>
                <a:srgbClr val="434343"/>
              </a:solidFill>
              <a:latin typeface="Blinker"/>
              <a:ea typeface="Blinker"/>
              <a:cs typeface="Blinker"/>
              <a:sym typeface="Blinker"/>
            </a:endParaRPr>
          </a:p>
        </p:txBody>
      </p:sp>
      <p:sp>
        <p:nvSpPr>
          <p:cNvPr id="1045" name="Google Shape;1045;p53"/>
          <p:cNvSpPr txBox="1"/>
          <p:nvPr/>
        </p:nvSpPr>
        <p:spPr>
          <a:xfrm>
            <a:off x="684213" y="1564575"/>
            <a:ext cx="157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3"/>
                </a:solidFill>
                <a:latin typeface="Blinker"/>
                <a:ea typeface="Blinker"/>
                <a:cs typeface="Blinker"/>
                <a:sym typeface="Blinker"/>
              </a:rPr>
              <a:t>Partner 1</a:t>
            </a:r>
            <a:endParaRPr sz="2000" b="1">
              <a:solidFill>
                <a:schemeClr val="accent3"/>
              </a:solidFill>
              <a:latin typeface="Blinker"/>
              <a:ea typeface="Blinker"/>
              <a:cs typeface="Blinker"/>
              <a:sym typeface="Blinker"/>
            </a:endParaRPr>
          </a:p>
        </p:txBody>
      </p:sp>
      <p:sp>
        <p:nvSpPr>
          <p:cNvPr id="1046" name="Google Shape;1046;p53"/>
          <p:cNvSpPr txBox="1"/>
          <p:nvPr/>
        </p:nvSpPr>
        <p:spPr>
          <a:xfrm>
            <a:off x="686013" y="3580923"/>
            <a:ext cx="157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Blinker"/>
                <a:ea typeface="Blinker"/>
                <a:cs typeface="Blinker"/>
                <a:sym typeface="Blinker"/>
              </a:rPr>
              <a:t>Despite being red, Mars is a cold place</a:t>
            </a:r>
            <a:endParaRPr>
              <a:solidFill>
                <a:srgbClr val="434343"/>
              </a:solidFill>
              <a:latin typeface="Blinker"/>
              <a:ea typeface="Blinker"/>
              <a:cs typeface="Blinker"/>
              <a:sym typeface="Blinker"/>
            </a:endParaRPr>
          </a:p>
        </p:txBody>
      </p:sp>
      <p:sp>
        <p:nvSpPr>
          <p:cNvPr id="1047" name="Google Shape;1047;p53"/>
          <p:cNvSpPr txBox="1"/>
          <p:nvPr/>
        </p:nvSpPr>
        <p:spPr>
          <a:xfrm>
            <a:off x="686013" y="3156525"/>
            <a:ext cx="15732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accent1"/>
                </a:solidFill>
                <a:latin typeface="Blinker"/>
                <a:ea typeface="Blinker"/>
                <a:cs typeface="Blinker"/>
                <a:sym typeface="Blinker"/>
              </a:rPr>
              <a:t>Partner 2</a:t>
            </a:r>
            <a:endParaRPr sz="2000" b="1">
              <a:solidFill>
                <a:schemeClr val="accent1"/>
              </a:solidFill>
              <a:latin typeface="Blinker"/>
              <a:ea typeface="Blinker"/>
              <a:cs typeface="Blinker"/>
              <a:sym typeface="Blinker"/>
            </a:endParaRPr>
          </a:p>
        </p:txBody>
      </p:sp>
      <p:sp>
        <p:nvSpPr>
          <p:cNvPr id="1048" name="Google Shape;1048;p53"/>
          <p:cNvSpPr txBox="1"/>
          <p:nvPr/>
        </p:nvSpPr>
        <p:spPr>
          <a:xfrm>
            <a:off x="6886513" y="1988975"/>
            <a:ext cx="15732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434343"/>
                </a:solidFill>
                <a:latin typeface="Blinker"/>
                <a:ea typeface="Blinker"/>
                <a:cs typeface="Blinker"/>
                <a:sym typeface="Blinker"/>
              </a:rPr>
              <a:t>Jupiter is the biggest planet</a:t>
            </a:r>
            <a:endParaRPr>
              <a:solidFill>
                <a:srgbClr val="434343"/>
              </a:solidFill>
              <a:latin typeface="Blinker"/>
              <a:ea typeface="Blinker"/>
              <a:cs typeface="Blinker"/>
              <a:sym typeface="Blinker"/>
            </a:endParaRPr>
          </a:p>
        </p:txBody>
      </p:sp>
      <p:sp>
        <p:nvSpPr>
          <p:cNvPr id="1049" name="Google Shape;1049;p53"/>
          <p:cNvSpPr txBox="1"/>
          <p:nvPr/>
        </p:nvSpPr>
        <p:spPr>
          <a:xfrm>
            <a:off x="6887809" y="1564575"/>
            <a:ext cx="15717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accent2"/>
                </a:solidFill>
                <a:latin typeface="Blinker"/>
                <a:ea typeface="Blinker"/>
                <a:cs typeface="Blinker"/>
                <a:sym typeface="Blinker"/>
              </a:rPr>
              <a:t>Partner 3</a:t>
            </a:r>
            <a:endParaRPr sz="2000" b="1">
              <a:solidFill>
                <a:schemeClr val="accent2"/>
              </a:solidFill>
              <a:latin typeface="Blinker"/>
              <a:ea typeface="Blinker"/>
              <a:cs typeface="Blinker"/>
              <a:sym typeface="Blinker"/>
            </a:endParaRPr>
          </a:p>
        </p:txBody>
      </p:sp>
      <p:sp>
        <p:nvSpPr>
          <p:cNvPr id="1050" name="Google Shape;1050;p53"/>
          <p:cNvSpPr txBox="1"/>
          <p:nvPr/>
        </p:nvSpPr>
        <p:spPr>
          <a:xfrm>
            <a:off x="6886513" y="3580923"/>
            <a:ext cx="15732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434343"/>
                </a:solidFill>
                <a:latin typeface="Blinker"/>
                <a:ea typeface="Blinker"/>
                <a:cs typeface="Blinker"/>
                <a:sym typeface="Blinker"/>
              </a:rPr>
              <a:t>Planet Saturn is a huge gas giant</a:t>
            </a:r>
            <a:endParaRPr>
              <a:solidFill>
                <a:srgbClr val="434343"/>
              </a:solidFill>
              <a:latin typeface="Blinker"/>
              <a:ea typeface="Blinker"/>
              <a:cs typeface="Blinker"/>
              <a:sym typeface="Blinker"/>
            </a:endParaRPr>
          </a:p>
        </p:txBody>
      </p:sp>
      <p:sp>
        <p:nvSpPr>
          <p:cNvPr id="1051" name="Google Shape;1051;p53"/>
          <p:cNvSpPr txBox="1"/>
          <p:nvPr/>
        </p:nvSpPr>
        <p:spPr>
          <a:xfrm>
            <a:off x="6886438" y="3156523"/>
            <a:ext cx="15717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accent4"/>
                </a:solidFill>
                <a:latin typeface="Blinker"/>
                <a:ea typeface="Blinker"/>
                <a:cs typeface="Blinker"/>
                <a:sym typeface="Blinker"/>
              </a:rPr>
              <a:t>Partner 4</a:t>
            </a:r>
            <a:endParaRPr sz="2000" b="1">
              <a:solidFill>
                <a:schemeClr val="accent4"/>
              </a:solidFill>
              <a:latin typeface="Blinker"/>
              <a:ea typeface="Blinker"/>
              <a:cs typeface="Blinker"/>
              <a:sym typeface="Blinker"/>
            </a:endParaRPr>
          </a:p>
        </p:txBody>
      </p:sp>
      <p:sp>
        <p:nvSpPr>
          <p:cNvPr id="1052" name="Google Shape;1052;p53"/>
          <p:cNvSpPr/>
          <p:nvPr/>
        </p:nvSpPr>
        <p:spPr>
          <a:xfrm flipH="1">
            <a:off x="2866523" y="18603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flipH="1">
            <a:off x="5757323" y="18053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flipH="1">
            <a:off x="6319598" y="32939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flipH="1">
            <a:off x="4143848" y="25238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54"/>
          <p:cNvSpPr/>
          <p:nvPr/>
        </p:nvSpPr>
        <p:spPr>
          <a:xfrm>
            <a:off x="2967863" y="2727412"/>
            <a:ext cx="3952923" cy="7574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WORDS</a:t>
            </a:r>
          </a:p>
        </p:txBody>
      </p:sp>
      <p:sp>
        <p:nvSpPr>
          <p:cNvPr id="1061" name="Google Shape;1061;p54"/>
          <p:cNvSpPr txBox="1">
            <a:spLocks noGrp="1"/>
          </p:cNvSpPr>
          <p:nvPr>
            <p:ph type="title"/>
          </p:nvPr>
        </p:nvSpPr>
        <p:spPr>
          <a:xfrm>
            <a:off x="2695813" y="1579613"/>
            <a:ext cx="4497000" cy="10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a:t>
            </a:r>
            <a:endParaRPr/>
          </a:p>
        </p:txBody>
      </p:sp>
      <p:cxnSp>
        <p:nvCxnSpPr>
          <p:cNvPr id="1062" name="Google Shape;1062;p54"/>
          <p:cNvCxnSpPr/>
          <p:nvPr/>
        </p:nvCxnSpPr>
        <p:spPr>
          <a:xfrm rot="10800000">
            <a:off x="2946800" y="2526938"/>
            <a:ext cx="3947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6"/>
        <p:cNvGrpSpPr/>
        <p:nvPr/>
      </p:nvGrpSpPr>
      <p:grpSpPr>
        <a:xfrm>
          <a:off x="0" y="0"/>
          <a:ext cx="0" cy="0"/>
          <a:chOff x="0" y="0"/>
          <a:chExt cx="0" cy="0"/>
        </a:xfrm>
      </p:grpSpPr>
      <p:sp>
        <p:nvSpPr>
          <p:cNvPr id="1067" name="Google Shape;1067;p55"/>
          <p:cNvSpPr/>
          <p:nvPr/>
        </p:nvSpPr>
        <p:spPr>
          <a:xfrm>
            <a:off x="3727325" y="2534550"/>
            <a:ext cx="1266816" cy="1649388"/>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8" name="Google Shape;1068;p55"/>
          <p:cNvPicPr preferRelativeResize="0"/>
          <p:nvPr/>
        </p:nvPicPr>
        <p:blipFill>
          <a:blip r:embed="rId4">
            <a:alphaModFix amt="9000"/>
          </a:blip>
          <a:stretch>
            <a:fillRect/>
          </a:stretch>
        </p:blipFill>
        <p:spPr>
          <a:xfrm>
            <a:off x="0" y="6"/>
            <a:ext cx="9144000" cy="5143495"/>
          </a:xfrm>
          <a:prstGeom prst="rect">
            <a:avLst/>
          </a:prstGeom>
          <a:noFill/>
          <a:ln>
            <a:noFill/>
          </a:ln>
        </p:spPr>
      </p:pic>
      <p:sp>
        <p:nvSpPr>
          <p:cNvPr id="1069" name="Google Shape;1069;p55"/>
          <p:cNvSpPr/>
          <p:nvPr/>
        </p:nvSpPr>
        <p:spPr>
          <a:xfrm>
            <a:off x="382800" y="1651900"/>
            <a:ext cx="3706500" cy="356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txBox="1">
            <a:spLocks noGrp="1"/>
          </p:cNvSpPr>
          <p:nvPr>
            <p:ph type="ctrTitle"/>
          </p:nvPr>
        </p:nvSpPr>
        <p:spPr>
          <a:xfrm>
            <a:off x="711050" y="2141350"/>
            <a:ext cx="3064500" cy="25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3"/>
                </a:solidFill>
              </a:rPr>
              <a:t>A PICTURE IS WORTH A</a:t>
            </a:r>
            <a:endParaRPr>
              <a:solidFill>
                <a:schemeClr val="accent3"/>
              </a:solidFill>
            </a:endParaRPr>
          </a:p>
          <a:p>
            <a:pPr marL="0" lvl="0" indent="0" algn="ctr" rtl="0">
              <a:spcBef>
                <a:spcPts val="0"/>
              </a:spcBef>
              <a:spcAft>
                <a:spcPts val="0"/>
              </a:spcAft>
              <a:buNone/>
            </a:pPr>
            <a:r>
              <a:rPr lang="en">
                <a:solidFill>
                  <a:schemeClr val="accent3"/>
                </a:solidFill>
              </a:rPr>
              <a:t>THOUSAND WORDS</a:t>
            </a:r>
            <a:endParaRPr>
              <a:solidFill>
                <a:schemeClr val="dk1"/>
              </a:solidFill>
            </a:endParaRPr>
          </a:p>
        </p:txBody>
      </p:sp>
      <p:sp>
        <p:nvSpPr>
          <p:cNvPr id="1071" name="Google Shape;1071;p55"/>
          <p:cNvSpPr/>
          <p:nvPr/>
        </p:nvSpPr>
        <p:spPr>
          <a:xfrm rot="2152308">
            <a:off x="1333664" y="501409"/>
            <a:ext cx="1287694" cy="2100019"/>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55"/>
          <p:cNvGrpSpPr/>
          <p:nvPr/>
        </p:nvGrpSpPr>
        <p:grpSpPr>
          <a:xfrm>
            <a:off x="1414350" y="1930023"/>
            <a:ext cx="1657679" cy="211324"/>
            <a:chOff x="3756199" y="748600"/>
            <a:chExt cx="2376260" cy="211303"/>
          </a:xfrm>
        </p:grpSpPr>
        <p:sp>
          <p:nvSpPr>
            <p:cNvPr id="1073" name="Google Shape;1073;p55"/>
            <p:cNvSpPr/>
            <p:nvPr/>
          </p:nvSpPr>
          <p:spPr>
            <a:xfrm>
              <a:off x="3756199" y="775703"/>
              <a:ext cx="2340000" cy="1842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a:off x="3792459" y="748600"/>
              <a:ext cx="2340000" cy="1842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56"/>
          <p:cNvSpPr txBox="1">
            <a:spLocks noGrp="1"/>
          </p:cNvSpPr>
          <p:nvPr>
            <p:ph type="subTitle" idx="1"/>
          </p:nvPr>
        </p:nvSpPr>
        <p:spPr>
          <a:xfrm>
            <a:off x="4975350" y="2636550"/>
            <a:ext cx="3032400" cy="11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 on the screen with your own work. Just delete this one, add yours and center it properly	</a:t>
            </a:r>
            <a:endParaRPr/>
          </a:p>
        </p:txBody>
      </p:sp>
      <p:sp>
        <p:nvSpPr>
          <p:cNvPr id="1080" name="Google Shape;1080;p56"/>
          <p:cNvSpPr txBox="1">
            <a:spLocks noGrp="1"/>
          </p:cNvSpPr>
          <p:nvPr>
            <p:ph type="title"/>
          </p:nvPr>
        </p:nvSpPr>
        <p:spPr>
          <a:xfrm>
            <a:off x="4975425" y="1404150"/>
            <a:ext cx="3032400" cy="123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MOCKUP DESKTOP</a:t>
            </a:r>
            <a:endParaRPr/>
          </a:p>
        </p:txBody>
      </p:sp>
      <p:grpSp>
        <p:nvGrpSpPr>
          <p:cNvPr id="1081" name="Google Shape;1081;p56"/>
          <p:cNvGrpSpPr/>
          <p:nvPr/>
        </p:nvGrpSpPr>
        <p:grpSpPr>
          <a:xfrm>
            <a:off x="1136172" y="1306522"/>
            <a:ext cx="3281215" cy="2530412"/>
            <a:chOff x="3665856" y="811626"/>
            <a:chExt cx="4758142" cy="3669391"/>
          </a:xfrm>
        </p:grpSpPr>
        <p:grpSp>
          <p:nvGrpSpPr>
            <p:cNvPr id="1082" name="Google Shape;1082;p56"/>
            <p:cNvGrpSpPr/>
            <p:nvPr/>
          </p:nvGrpSpPr>
          <p:grpSpPr>
            <a:xfrm>
              <a:off x="3665856" y="811626"/>
              <a:ext cx="4758142" cy="3669391"/>
              <a:chOff x="518720" y="238160"/>
              <a:chExt cx="6524259" cy="5031388"/>
            </a:xfrm>
          </p:grpSpPr>
          <p:sp>
            <p:nvSpPr>
              <p:cNvPr id="1083" name="Google Shape;1083;p56"/>
              <p:cNvSpPr/>
              <p:nvPr/>
            </p:nvSpPr>
            <p:spPr>
              <a:xfrm>
                <a:off x="518728" y="4103508"/>
                <a:ext cx="6524250" cy="596982"/>
              </a:xfrm>
              <a:custGeom>
                <a:avLst/>
                <a:gdLst/>
                <a:ahLst/>
                <a:cxnLst/>
                <a:rect l="l" t="t" r="r" b="b"/>
                <a:pathLst>
                  <a:path w="260970" h="22753" extrusionOk="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518720" y="238160"/>
                <a:ext cx="6524250" cy="3893525"/>
              </a:xfrm>
              <a:custGeom>
                <a:avLst/>
                <a:gdLst/>
                <a:ahLst/>
                <a:cxnLst/>
                <a:rect l="l" t="t" r="r" b="b"/>
                <a:pathLst>
                  <a:path w="260970" h="155741" extrusionOk="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2599910" y="4695640"/>
                <a:ext cx="2362025" cy="573908"/>
              </a:xfrm>
              <a:custGeom>
                <a:avLst/>
                <a:gdLst/>
                <a:ahLst/>
                <a:cxnLst/>
                <a:rect l="l" t="t" r="r" b="b"/>
                <a:pathLst>
                  <a:path w="94481" h="29125" extrusionOk="0">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56"/>
            <p:cNvSpPr/>
            <p:nvPr/>
          </p:nvSpPr>
          <p:spPr>
            <a:xfrm>
              <a:off x="5947879" y="3739978"/>
              <a:ext cx="194076" cy="166189"/>
            </a:xfrm>
            <a:custGeom>
              <a:avLst/>
              <a:gdLst/>
              <a:ahLst/>
              <a:cxnLst/>
              <a:rect l="l" t="t" r="r" b="b"/>
              <a:pathLst>
                <a:path w="10627" h="9100" extrusionOk="0">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7" name="Google Shape;1087;p56"/>
          <p:cNvPicPr preferRelativeResize="0"/>
          <p:nvPr/>
        </p:nvPicPr>
        <p:blipFill rotWithShape="1">
          <a:blip r:embed="rId3">
            <a:alphaModFix/>
          </a:blip>
          <a:srcRect/>
          <a:stretch/>
        </p:blipFill>
        <p:spPr>
          <a:xfrm>
            <a:off x="1296403" y="1437295"/>
            <a:ext cx="2961348" cy="16656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57"/>
          <p:cNvSpPr txBox="1">
            <a:spLocks noGrp="1"/>
          </p:cNvSpPr>
          <p:nvPr>
            <p:ph type="body" idx="1"/>
          </p:nvPr>
        </p:nvSpPr>
        <p:spPr>
          <a:xfrm>
            <a:off x="1503150" y="2890275"/>
            <a:ext cx="6147000" cy="460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Big numbers catch your audience’s attention</a:t>
            </a:r>
            <a:endParaRPr/>
          </a:p>
        </p:txBody>
      </p:sp>
      <p:sp>
        <p:nvSpPr>
          <p:cNvPr id="1093" name="Google Shape;1093;p57"/>
          <p:cNvSpPr/>
          <p:nvPr/>
        </p:nvSpPr>
        <p:spPr>
          <a:xfrm>
            <a:off x="2111338" y="1792425"/>
            <a:ext cx="4958624" cy="9998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150,000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58"/>
          <p:cNvSpPr txBox="1">
            <a:spLocks noGrp="1"/>
          </p:cNvSpPr>
          <p:nvPr>
            <p:ph type="subTitle" idx="1"/>
          </p:nvPr>
        </p:nvSpPr>
        <p:spPr>
          <a:xfrm>
            <a:off x="5085150" y="2789550"/>
            <a:ext cx="2737500" cy="496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 is a gas giant and has several rings</a:t>
            </a:r>
            <a:endParaRPr/>
          </a:p>
        </p:txBody>
      </p:sp>
      <p:sp>
        <p:nvSpPr>
          <p:cNvPr id="1099" name="Google Shape;1099;p58"/>
          <p:cNvSpPr txBox="1">
            <a:spLocks noGrp="1"/>
          </p:cNvSpPr>
          <p:nvPr>
            <p:ph type="subTitle" idx="2"/>
          </p:nvPr>
        </p:nvSpPr>
        <p:spPr>
          <a:xfrm>
            <a:off x="1335000" y="2789550"/>
            <a:ext cx="2737500" cy="496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 is a gas giant and the biggest planet</a:t>
            </a:r>
            <a:endParaRPr/>
          </a:p>
        </p:txBody>
      </p:sp>
      <p:sp>
        <p:nvSpPr>
          <p:cNvPr id="1100" name="Google Shape;1100;p58"/>
          <p:cNvSpPr/>
          <p:nvPr/>
        </p:nvSpPr>
        <p:spPr>
          <a:xfrm>
            <a:off x="1335000" y="1826228"/>
            <a:ext cx="2737502" cy="80524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1,000</a:t>
            </a:r>
          </a:p>
        </p:txBody>
      </p:sp>
      <p:sp>
        <p:nvSpPr>
          <p:cNvPr id="1101" name="Google Shape;1101;p58"/>
          <p:cNvSpPr/>
          <p:nvPr/>
        </p:nvSpPr>
        <p:spPr>
          <a:xfrm>
            <a:off x="5011475" y="1826228"/>
            <a:ext cx="2771681" cy="80524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5,000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0"/>
          <p:cNvSpPr txBox="1">
            <a:spLocks noGrp="1"/>
          </p:cNvSpPr>
          <p:nvPr>
            <p:ph type="ctrTitle"/>
          </p:nvPr>
        </p:nvSpPr>
        <p:spPr>
          <a:xfrm>
            <a:off x="3052875" y="683663"/>
            <a:ext cx="3036600" cy="5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120" name="Google Shape;1120;p60"/>
          <p:cNvSpPr txBox="1">
            <a:spLocks noGrp="1"/>
          </p:cNvSpPr>
          <p:nvPr>
            <p:ph type="subTitle" idx="1"/>
          </p:nvPr>
        </p:nvSpPr>
        <p:spPr>
          <a:xfrm>
            <a:off x="3055225" y="1457198"/>
            <a:ext cx="3036600" cy="12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100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yourcompany.com</a:t>
            </a:r>
            <a:endParaRPr/>
          </a:p>
        </p:txBody>
      </p:sp>
      <p:grpSp>
        <p:nvGrpSpPr>
          <p:cNvPr id="1121" name="Google Shape;1121;p60"/>
          <p:cNvGrpSpPr/>
          <p:nvPr/>
        </p:nvGrpSpPr>
        <p:grpSpPr>
          <a:xfrm>
            <a:off x="4826487" y="2780631"/>
            <a:ext cx="292606" cy="292606"/>
            <a:chOff x="1379798" y="1723250"/>
            <a:chExt cx="397887" cy="397887"/>
          </a:xfrm>
        </p:grpSpPr>
        <p:sp>
          <p:nvSpPr>
            <p:cNvPr id="1122" name="Google Shape;1122;p6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23" name="Google Shape;1123;p6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24" name="Google Shape;1124;p6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25" name="Google Shape;1125;p6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grpSp>
      <p:grpSp>
        <p:nvGrpSpPr>
          <p:cNvPr id="1126" name="Google Shape;1126;p60"/>
          <p:cNvGrpSpPr/>
          <p:nvPr/>
        </p:nvGrpSpPr>
        <p:grpSpPr>
          <a:xfrm>
            <a:off x="4024801" y="2780631"/>
            <a:ext cx="292621" cy="292606"/>
            <a:chOff x="266768" y="1721375"/>
            <a:chExt cx="397907" cy="397887"/>
          </a:xfrm>
        </p:grpSpPr>
        <p:sp>
          <p:nvSpPr>
            <p:cNvPr id="1127" name="Google Shape;1127;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28" name="Google Shape;1128;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grpSp>
      <p:grpSp>
        <p:nvGrpSpPr>
          <p:cNvPr id="1129" name="Google Shape;1129;p60"/>
          <p:cNvGrpSpPr/>
          <p:nvPr/>
        </p:nvGrpSpPr>
        <p:grpSpPr>
          <a:xfrm>
            <a:off x="4425709" y="2780631"/>
            <a:ext cx="292590" cy="292606"/>
            <a:chOff x="864491" y="1723250"/>
            <a:chExt cx="397866" cy="397887"/>
          </a:xfrm>
        </p:grpSpPr>
        <p:sp>
          <p:nvSpPr>
            <p:cNvPr id="1130" name="Google Shape;1130;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31" name="Google Shape;1131;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sp>
          <p:nvSpPr>
            <p:cNvPr id="1132" name="Google Shape;1132;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44358"/>
                </a:solidFill>
              </a:endParaRPr>
            </a:p>
          </p:txBody>
        </p:sp>
      </p:grpSp>
      <p:sp>
        <p:nvSpPr>
          <p:cNvPr id="1133" name="Google Shape;1133;p60"/>
          <p:cNvSpPr txBox="1"/>
          <p:nvPr/>
        </p:nvSpPr>
        <p:spPr>
          <a:xfrm>
            <a:off x="2756663" y="3942913"/>
            <a:ext cx="3627600" cy="292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dk2"/>
                </a:solidFill>
                <a:latin typeface="Blinker"/>
                <a:ea typeface="Blinker"/>
                <a:cs typeface="Blinker"/>
                <a:sym typeface="Blinker"/>
              </a:rPr>
              <a:t>Please keep this slide for attribution</a:t>
            </a:r>
            <a:endParaRPr>
              <a:solidFill>
                <a:schemeClr val="dk2"/>
              </a:solidFill>
              <a:latin typeface="Blinker"/>
              <a:ea typeface="Blinker"/>
              <a:cs typeface="Blinker"/>
              <a:sym typeface="Blinker"/>
            </a:endParaRPr>
          </a:p>
        </p:txBody>
      </p:sp>
      <p:sp>
        <p:nvSpPr>
          <p:cNvPr id="1134" name="Google Shape;1134;p60"/>
          <p:cNvSpPr/>
          <p:nvPr/>
        </p:nvSpPr>
        <p:spPr>
          <a:xfrm>
            <a:off x="7637400" y="9320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61"/>
          <p:cNvSpPr txBox="1">
            <a:spLocks noGrp="1"/>
          </p:cNvSpPr>
          <p:nvPr>
            <p:ph type="title"/>
          </p:nvPr>
        </p:nvSpPr>
        <p:spPr>
          <a:xfrm>
            <a:off x="762000" y="676650"/>
            <a:ext cx="7620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sp>
        <p:nvSpPr>
          <p:cNvPr id="1140" name="Google Shape;1140;p61"/>
          <p:cNvSpPr txBox="1">
            <a:spLocks noGrp="1"/>
          </p:cNvSpPr>
          <p:nvPr>
            <p:ph type="subTitle" idx="1"/>
          </p:nvPr>
        </p:nvSpPr>
        <p:spPr>
          <a:xfrm>
            <a:off x="2096350" y="1225350"/>
            <a:ext cx="4951200" cy="5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Here’s an assortment of alternatives resources within the same style of this template</a:t>
            </a:r>
            <a:endParaRPr/>
          </a:p>
        </p:txBody>
      </p:sp>
      <p:grpSp>
        <p:nvGrpSpPr>
          <p:cNvPr id="1141" name="Google Shape;1141;p61"/>
          <p:cNvGrpSpPr/>
          <p:nvPr/>
        </p:nvGrpSpPr>
        <p:grpSpPr>
          <a:xfrm>
            <a:off x="6397241" y="2697162"/>
            <a:ext cx="1906084" cy="1600026"/>
            <a:chOff x="9987775" y="6087225"/>
            <a:chExt cx="2038375" cy="1711075"/>
          </a:xfrm>
        </p:grpSpPr>
        <p:sp>
          <p:nvSpPr>
            <p:cNvPr id="1142" name="Google Shape;1142;p61"/>
            <p:cNvSpPr/>
            <p:nvPr/>
          </p:nvSpPr>
          <p:spPr>
            <a:xfrm>
              <a:off x="9987775" y="6134875"/>
              <a:ext cx="353650" cy="352725"/>
            </a:xfrm>
            <a:custGeom>
              <a:avLst/>
              <a:gdLst/>
              <a:ahLst/>
              <a:cxnLst/>
              <a:rect l="l" t="t" r="r" b="b"/>
              <a:pathLst>
                <a:path w="14146" h="14109" extrusionOk="0">
                  <a:moveTo>
                    <a:pt x="8657" y="1"/>
                  </a:moveTo>
                  <a:cubicBezTo>
                    <a:pt x="7556" y="1"/>
                    <a:pt x="7362" y="1381"/>
                    <a:pt x="7395" y="2690"/>
                  </a:cubicBezTo>
                  <a:cubicBezTo>
                    <a:pt x="6773" y="1741"/>
                    <a:pt x="5972" y="868"/>
                    <a:pt x="5128" y="868"/>
                  </a:cubicBezTo>
                  <a:cubicBezTo>
                    <a:pt x="4944" y="868"/>
                    <a:pt x="4757" y="910"/>
                    <a:pt x="4570" y="1002"/>
                  </a:cubicBezTo>
                  <a:cubicBezTo>
                    <a:pt x="3451" y="1552"/>
                    <a:pt x="3792" y="2974"/>
                    <a:pt x="4418" y="4226"/>
                  </a:cubicBezTo>
                  <a:cubicBezTo>
                    <a:pt x="3565" y="3789"/>
                    <a:pt x="2598" y="3581"/>
                    <a:pt x="1631" y="3581"/>
                  </a:cubicBezTo>
                  <a:cubicBezTo>
                    <a:pt x="1365" y="3600"/>
                    <a:pt x="1138" y="3808"/>
                    <a:pt x="1138" y="4093"/>
                  </a:cubicBezTo>
                  <a:cubicBezTo>
                    <a:pt x="1119" y="5212"/>
                    <a:pt x="1631" y="6065"/>
                    <a:pt x="2332" y="6766"/>
                  </a:cubicBezTo>
                  <a:cubicBezTo>
                    <a:pt x="2154" y="6751"/>
                    <a:pt x="1976" y="6742"/>
                    <a:pt x="1804" y="6742"/>
                  </a:cubicBezTo>
                  <a:cubicBezTo>
                    <a:pt x="913" y="6742"/>
                    <a:pt x="152" y="6992"/>
                    <a:pt x="57" y="7961"/>
                  </a:cubicBezTo>
                  <a:cubicBezTo>
                    <a:pt x="0" y="8719"/>
                    <a:pt x="607" y="9212"/>
                    <a:pt x="1233" y="9478"/>
                  </a:cubicBezTo>
                  <a:cubicBezTo>
                    <a:pt x="2219" y="9914"/>
                    <a:pt x="3242" y="10255"/>
                    <a:pt x="4247" y="10635"/>
                  </a:cubicBezTo>
                  <a:cubicBezTo>
                    <a:pt x="4934" y="12801"/>
                    <a:pt x="6862" y="14108"/>
                    <a:pt x="8940" y="14108"/>
                  </a:cubicBezTo>
                  <a:cubicBezTo>
                    <a:pt x="9790" y="14108"/>
                    <a:pt x="10665" y="13890"/>
                    <a:pt x="11491" y="13422"/>
                  </a:cubicBezTo>
                  <a:cubicBezTo>
                    <a:pt x="11548" y="13384"/>
                    <a:pt x="11605" y="13346"/>
                    <a:pt x="11661" y="13289"/>
                  </a:cubicBezTo>
                  <a:cubicBezTo>
                    <a:pt x="11813" y="13232"/>
                    <a:pt x="11927" y="13119"/>
                    <a:pt x="11965" y="12948"/>
                  </a:cubicBezTo>
                  <a:lnTo>
                    <a:pt x="13368" y="8132"/>
                  </a:lnTo>
                  <a:cubicBezTo>
                    <a:pt x="13595" y="7354"/>
                    <a:pt x="14145" y="6160"/>
                    <a:pt x="13349" y="5515"/>
                  </a:cubicBezTo>
                  <a:cubicBezTo>
                    <a:pt x="13121" y="5329"/>
                    <a:pt x="12851" y="5248"/>
                    <a:pt x="12580" y="5248"/>
                  </a:cubicBezTo>
                  <a:cubicBezTo>
                    <a:pt x="12243" y="5248"/>
                    <a:pt x="11905" y="5372"/>
                    <a:pt x="11642" y="5572"/>
                  </a:cubicBezTo>
                  <a:cubicBezTo>
                    <a:pt x="11358" y="5799"/>
                    <a:pt x="11130" y="6065"/>
                    <a:pt x="10960" y="6387"/>
                  </a:cubicBezTo>
                  <a:cubicBezTo>
                    <a:pt x="10922" y="5231"/>
                    <a:pt x="10827" y="4074"/>
                    <a:pt x="10656" y="2936"/>
                  </a:cubicBezTo>
                  <a:cubicBezTo>
                    <a:pt x="10505" y="1931"/>
                    <a:pt x="10391" y="490"/>
                    <a:pt x="9253" y="111"/>
                  </a:cubicBezTo>
                  <a:cubicBezTo>
                    <a:pt x="9030" y="36"/>
                    <a:pt x="8832" y="1"/>
                    <a:pt x="86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10017450" y="6166525"/>
              <a:ext cx="293375" cy="295950"/>
            </a:xfrm>
            <a:custGeom>
              <a:avLst/>
              <a:gdLst/>
              <a:ahLst/>
              <a:cxnLst/>
              <a:rect l="l" t="t" r="r" b="b"/>
              <a:pathLst>
                <a:path w="11735" h="11838" extrusionOk="0">
                  <a:moveTo>
                    <a:pt x="7421" y="1"/>
                  </a:moveTo>
                  <a:cubicBezTo>
                    <a:pt x="7377" y="1"/>
                    <a:pt x="7334" y="7"/>
                    <a:pt x="7289" y="21"/>
                  </a:cubicBezTo>
                  <a:cubicBezTo>
                    <a:pt x="7099" y="96"/>
                    <a:pt x="7213" y="1234"/>
                    <a:pt x="7232" y="1405"/>
                  </a:cubicBezTo>
                  <a:cubicBezTo>
                    <a:pt x="7289" y="2125"/>
                    <a:pt x="7365" y="2846"/>
                    <a:pt x="7422" y="3585"/>
                  </a:cubicBezTo>
                  <a:cubicBezTo>
                    <a:pt x="7422" y="3661"/>
                    <a:pt x="7422" y="3737"/>
                    <a:pt x="7384" y="3813"/>
                  </a:cubicBezTo>
                  <a:cubicBezTo>
                    <a:pt x="7353" y="4040"/>
                    <a:pt x="7119" y="4183"/>
                    <a:pt x="6879" y="4183"/>
                  </a:cubicBezTo>
                  <a:cubicBezTo>
                    <a:pt x="6678" y="4183"/>
                    <a:pt x="6474" y="4084"/>
                    <a:pt x="6379" y="3851"/>
                  </a:cubicBezTo>
                  <a:cubicBezTo>
                    <a:pt x="6132" y="3263"/>
                    <a:pt x="5829" y="2713"/>
                    <a:pt x="5469" y="2201"/>
                  </a:cubicBezTo>
                  <a:cubicBezTo>
                    <a:pt x="5279" y="1898"/>
                    <a:pt x="4539" y="741"/>
                    <a:pt x="4122" y="703"/>
                  </a:cubicBezTo>
                  <a:cubicBezTo>
                    <a:pt x="4109" y="702"/>
                    <a:pt x="4095" y="702"/>
                    <a:pt x="4082" y="702"/>
                  </a:cubicBezTo>
                  <a:cubicBezTo>
                    <a:pt x="3332" y="702"/>
                    <a:pt x="4049" y="2301"/>
                    <a:pt x="4179" y="2599"/>
                  </a:cubicBezTo>
                  <a:cubicBezTo>
                    <a:pt x="4445" y="3168"/>
                    <a:pt x="4786" y="3699"/>
                    <a:pt x="5203" y="4173"/>
                  </a:cubicBezTo>
                  <a:cubicBezTo>
                    <a:pt x="5492" y="4534"/>
                    <a:pt x="5231" y="5049"/>
                    <a:pt x="4797" y="5049"/>
                  </a:cubicBezTo>
                  <a:cubicBezTo>
                    <a:pt x="4775" y="5049"/>
                    <a:pt x="4752" y="5048"/>
                    <a:pt x="4729" y="5045"/>
                  </a:cubicBezTo>
                  <a:cubicBezTo>
                    <a:pt x="4671" y="5069"/>
                    <a:pt x="4613" y="5079"/>
                    <a:pt x="4557" y="5079"/>
                  </a:cubicBezTo>
                  <a:cubicBezTo>
                    <a:pt x="4429" y="5079"/>
                    <a:pt x="4309" y="5024"/>
                    <a:pt x="4217" y="4932"/>
                  </a:cubicBezTo>
                  <a:cubicBezTo>
                    <a:pt x="3383" y="4021"/>
                    <a:pt x="2245" y="3472"/>
                    <a:pt x="1013" y="3358"/>
                  </a:cubicBezTo>
                  <a:lnTo>
                    <a:pt x="1013" y="3358"/>
                  </a:lnTo>
                  <a:cubicBezTo>
                    <a:pt x="1240" y="4458"/>
                    <a:pt x="2207" y="5178"/>
                    <a:pt x="3117" y="5823"/>
                  </a:cubicBezTo>
                  <a:cubicBezTo>
                    <a:pt x="3117" y="5842"/>
                    <a:pt x="3136" y="5842"/>
                    <a:pt x="3155" y="5861"/>
                  </a:cubicBezTo>
                  <a:cubicBezTo>
                    <a:pt x="3770" y="5969"/>
                    <a:pt x="3540" y="6853"/>
                    <a:pt x="2975" y="6853"/>
                  </a:cubicBezTo>
                  <a:cubicBezTo>
                    <a:pt x="2947" y="6853"/>
                    <a:pt x="2919" y="6851"/>
                    <a:pt x="2890" y="6847"/>
                  </a:cubicBezTo>
                  <a:cubicBezTo>
                    <a:pt x="2340" y="6752"/>
                    <a:pt x="1790" y="6657"/>
                    <a:pt x="1240" y="6581"/>
                  </a:cubicBezTo>
                  <a:cubicBezTo>
                    <a:pt x="1047" y="6551"/>
                    <a:pt x="783" y="6463"/>
                    <a:pt x="569" y="6463"/>
                  </a:cubicBezTo>
                  <a:cubicBezTo>
                    <a:pt x="510" y="6463"/>
                    <a:pt x="455" y="6470"/>
                    <a:pt x="406" y="6486"/>
                  </a:cubicBezTo>
                  <a:cubicBezTo>
                    <a:pt x="381" y="6484"/>
                    <a:pt x="358" y="6482"/>
                    <a:pt x="337" y="6482"/>
                  </a:cubicBezTo>
                  <a:cubicBezTo>
                    <a:pt x="55" y="6482"/>
                    <a:pt x="1" y="6710"/>
                    <a:pt x="159" y="7150"/>
                  </a:cubicBezTo>
                  <a:lnTo>
                    <a:pt x="349" y="7264"/>
                  </a:lnTo>
                  <a:cubicBezTo>
                    <a:pt x="728" y="7548"/>
                    <a:pt x="1468" y="7681"/>
                    <a:pt x="1923" y="7871"/>
                  </a:cubicBezTo>
                  <a:lnTo>
                    <a:pt x="3269" y="8383"/>
                  </a:lnTo>
                  <a:cubicBezTo>
                    <a:pt x="3329" y="8357"/>
                    <a:pt x="3392" y="8345"/>
                    <a:pt x="3453" y="8345"/>
                  </a:cubicBezTo>
                  <a:cubicBezTo>
                    <a:pt x="3661" y="8345"/>
                    <a:pt x="3855" y="8485"/>
                    <a:pt x="3914" y="8705"/>
                  </a:cubicBezTo>
                  <a:cubicBezTo>
                    <a:pt x="4380" y="10638"/>
                    <a:pt x="5986" y="11838"/>
                    <a:pt x="7750" y="11838"/>
                  </a:cubicBezTo>
                  <a:cubicBezTo>
                    <a:pt x="8426" y="11838"/>
                    <a:pt x="9125" y="11662"/>
                    <a:pt x="9792" y="11284"/>
                  </a:cubicBezTo>
                  <a:cubicBezTo>
                    <a:pt x="9811" y="11265"/>
                    <a:pt x="9830" y="11265"/>
                    <a:pt x="9849" y="11265"/>
                  </a:cubicBezTo>
                  <a:lnTo>
                    <a:pt x="10778" y="8041"/>
                  </a:lnTo>
                  <a:cubicBezTo>
                    <a:pt x="10929" y="7548"/>
                    <a:pt x="11062" y="7074"/>
                    <a:pt x="11214" y="6581"/>
                  </a:cubicBezTo>
                  <a:cubicBezTo>
                    <a:pt x="11277" y="6344"/>
                    <a:pt x="11734" y="5346"/>
                    <a:pt x="11197" y="5346"/>
                  </a:cubicBezTo>
                  <a:cubicBezTo>
                    <a:pt x="11089" y="5346"/>
                    <a:pt x="10940" y="5386"/>
                    <a:pt x="10740" y="5481"/>
                  </a:cubicBezTo>
                  <a:cubicBezTo>
                    <a:pt x="10361" y="5671"/>
                    <a:pt x="9981" y="6941"/>
                    <a:pt x="9659" y="7283"/>
                  </a:cubicBezTo>
                  <a:cubicBezTo>
                    <a:pt x="9280" y="7719"/>
                    <a:pt x="8768" y="8041"/>
                    <a:pt x="8199" y="8212"/>
                  </a:cubicBezTo>
                  <a:cubicBezTo>
                    <a:pt x="8144" y="8229"/>
                    <a:pt x="8091" y="8236"/>
                    <a:pt x="8042" y="8236"/>
                  </a:cubicBezTo>
                  <a:cubicBezTo>
                    <a:pt x="7533" y="8236"/>
                    <a:pt x="7363" y="7416"/>
                    <a:pt x="7934" y="7226"/>
                  </a:cubicBezTo>
                  <a:cubicBezTo>
                    <a:pt x="8332" y="7093"/>
                    <a:pt x="8673" y="6847"/>
                    <a:pt x="8939" y="6524"/>
                  </a:cubicBezTo>
                  <a:cubicBezTo>
                    <a:pt x="8825" y="6430"/>
                    <a:pt x="8768" y="6297"/>
                    <a:pt x="8768" y="6145"/>
                  </a:cubicBezTo>
                  <a:cubicBezTo>
                    <a:pt x="8787" y="4495"/>
                    <a:pt x="8654" y="2846"/>
                    <a:pt x="8389" y="1215"/>
                  </a:cubicBezTo>
                  <a:cubicBezTo>
                    <a:pt x="8319" y="866"/>
                    <a:pt x="7927" y="1"/>
                    <a:pt x="7421"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10114800" y="6388250"/>
              <a:ext cx="914050" cy="867150"/>
            </a:xfrm>
            <a:custGeom>
              <a:avLst/>
              <a:gdLst/>
              <a:ahLst/>
              <a:cxnLst/>
              <a:rect l="l" t="t" r="r" b="b"/>
              <a:pathLst>
                <a:path w="36562" h="34686" extrusionOk="0">
                  <a:moveTo>
                    <a:pt x="7307" y="0"/>
                  </a:moveTo>
                  <a:cubicBezTo>
                    <a:pt x="7235" y="0"/>
                    <a:pt x="7163" y="14"/>
                    <a:pt x="7092" y="44"/>
                  </a:cubicBezTo>
                  <a:lnTo>
                    <a:pt x="3945" y="1448"/>
                  </a:lnTo>
                  <a:cubicBezTo>
                    <a:pt x="2997" y="1865"/>
                    <a:pt x="1840" y="2206"/>
                    <a:pt x="1006" y="2832"/>
                  </a:cubicBezTo>
                  <a:cubicBezTo>
                    <a:pt x="20" y="3552"/>
                    <a:pt x="1" y="4937"/>
                    <a:pt x="342" y="6036"/>
                  </a:cubicBezTo>
                  <a:cubicBezTo>
                    <a:pt x="586" y="6829"/>
                    <a:pt x="1062" y="7107"/>
                    <a:pt x="1653" y="7107"/>
                  </a:cubicBezTo>
                  <a:cubicBezTo>
                    <a:pt x="1798" y="7107"/>
                    <a:pt x="1949" y="7090"/>
                    <a:pt x="2105" y="7060"/>
                  </a:cubicBezTo>
                  <a:cubicBezTo>
                    <a:pt x="3129" y="13829"/>
                    <a:pt x="6087" y="20163"/>
                    <a:pt x="10638" y="25263"/>
                  </a:cubicBezTo>
                  <a:cubicBezTo>
                    <a:pt x="13388" y="28392"/>
                    <a:pt x="16687" y="30971"/>
                    <a:pt x="20384" y="32848"/>
                  </a:cubicBezTo>
                  <a:cubicBezTo>
                    <a:pt x="22453" y="33888"/>
                    <a:pt x="24855" y="34685"/>
                    <a:pt x="27183" y="34685"/>
                  </a:cubicBezTo>
                  <a:cubicBezTo>
                    <a:pt x="28973" y="34685"/>
                    <a:pt x="30719" y="34214"/>
                    <a:pt x="32235" y="33019"/>
                  </a:cubicBezTo>
                  <a:cubicBezTo>
                    <a:pt x="36350" y="29795"/>
                    <a:pt x="36426" y="24145"/>
                    <a:pt x="36312" y="19385"/>
                  </a:cubicBezTo>
                  <a:cubicBezTo>
                    <a:pt x="36312" y="19309"/>
                    <a:pt x="36293" y="19215"/>
                    <a:pt x="36255" y="19139"/>
                  </a:cubicBezTo>
                  <a:cubicBezTo>
                    <a:pt x="36561" y="18867"/>
                    <a:pt x="36380" y="18260"/>
                    <a:pt x="35943" y="18260"/>
                  </a:cubicBezTo>
                  <a:cubicBezTo>
                    <a:pt x="35892" y="18260"/>
                    <a:pt x="35838" y="18268"/>
                    <a:pt x="35781" y="18285"/>
                  </a:cubicBezTo>
                  <a:cubicBezTo>
                    <a:pt x="33572" y="19011"/>
                    <a:pt x="31262" y="19372"/>
                    <a:pt x="28958" y="19372"/>
                  </a:cubicBezTo>
                  <a:cubicBezTo>
                    <a:pt x="24755" y="19372"/>
                    <a:pt x="20567" y="18170"/>
                    <a:pt x="17028" y="15783"/>
                  </a:cubicBezTo>
                  <a:cubicBezTo>
                    <a:pt x="11984" y="12407"/>
                    <a:pt x="8590" y="6795"/>
                    <a:pt x="7775" y="784"/>
                  </a:cubicBezTo>
                  <a:cubicBezTo>
                    <a:pt x="7794" y="765"/>
                    <a:pt x="7813" y="765"/>
                    <a:pt x="7813" y="746"/>
                  </a:cubicBezTo>
                  <a:cubicBezTo>
                    <a:pt x="7813" y="594"/>
                    <a:pt x="7794" y="443"/>
                    <a:pt x="7794" y="291"/>
                  </a:cubicBezTo>
                  <a:cubicBezTo>
                    <a:pt x="7696" y="110"/>
                    <a:pt x="7506" y="0"/>
                    <a:pt x="73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10139450" y="6420150"/>
              <a:ext cx="158825" cy="117725"/>
            </a:xfrm>
            <a:custGeom>
              <a:avLst/>
              <a:gdLst/>
              <a:ahLst/>
              <a:cxnLst/>
              <a:rect l="l" t="t" r="r" b="b"/>
              <a:pathLst>
                <a:path w="6353" h="4709" extrusionOk="0">
                  <a:moveTo>
                    <a:pt x="5860" y="1"/>
                  </a:moveTo>
                  <a:lnTo>
                    <a:pt x="3035" y="1252"/>
                  </a:lnTo>
                  <a:cubicBezTo>
                    <a:pt x="1802" y="1802"/>
                    <a:pt x="1" y="2219"/>
                    <a:pt x="228" y="3907"/>
                  </a:cubicBezTo>
                  <a:cubicBezTo>
                    <a:pt x="299" y="4504"/>
                    <a:pt x="634" y="4708"/>
                    <a:pt x="1075" y="4708"/>
                  </a:cubicBezTo>
                  <a:cubicBezTo>
                    <a:pt x="1823" y="4708"/>
                    <a:pt x="2872" y="4120"/>
                    <a:pt x="3433" y="3869"/>
                  </a:cubicBezTo>
                  <a:cubicBezTo>
                    <a:pt x="4419" y="3414"/>
                    <a:pt x="5405" y="2921"/>
                    <a:pt x="6353" y="2371"/>
                  </a:cubicBezTo>
                  <a:cubicBezTo>
                    <a:pt x="6144" y="1575"/>
                    <a:pt x="5974" y="797"/>
                    <a:pt x="5860" y="1"/>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10191600" y="6504075"/>
              <a:ext cx="809675" cy="726300"/>
            </a:xfrm>
            <a:custGeom>
              <a:avLst/>
              <a:gdLst/>
              <a:ahLst/>
              <a:cxnLst/>
              <a:rect l="l" t="t" r="r" b="b"/>
              <a:pathLst>
                <a:path w="32387" h="29052" extrusionOk="0">
                  <a:moveTo>
                    <a:pt x="4570" y="0"/>
                  </a:moveTo>
                  <a:cubicBezTo>
                    <a:pt x="3110" y="834"/>
                    <a:pt x="1574" y="1555"/>
                    <a:pt x="1" y="2143"/>
                  </a:cubicBezTo>
                  <a:cubicBezTo>
                    <a:pt x="437" y="5139"/>
                    <a:pt x="1271" y="8078"/>
                    <a:pt x="2484" y="10865"/>
                  </a:cubicBezTo>
                  <a:cubicBezTo>
                    <a:pt x="5461" y="17615"/>
                    <a:pt x="10619" y="23456"/>
                    <a:pt x="17123" y="26982"/>
                  </a:cubicBezTo>
                  <a:cubicBezTo>
                    <a:pt x="19204" y="28115"/>
                    <a:pt x="21703" y="29051"/>
                    <a:pt x="24096" y="29051"/>
                  </a:cubicBezTo>
                  <a:cubicBezTo>
                    <a:pt x="25909" y="29051"/>
                    <a:pt x="27662" y="28513"/>
                    <a:pt x="29125" y="27115"/>
                  </a:cubicBezTo>
                  <a:cubicBezTo>
                    <a:pt x="32387" y="23986"/>
                    <a:pt x="32330" y="19056"/>
                    <a:pt x="32254" y="14847"/>
                  </a:cubicBezTo>
                  <a:lnTo>
                    <a:pt x="32254" y="14847"/>
                  </a:lnTo>
                  <a:cubicBezTo>
                    <a:pt x="30194" y="15443"/>
                    <a:pt x="28058" y="15738"/>
                    <a:pt x="25924" y="15738"/>
                  </a:cubicBezTo>
                  <a:cubicBezTo>
                    <a:pt x="21401" y="15738"/>
                    <a:pt x="16890" y="14410"/>
                    <a:pt x="13141" y="11794"/>
                  </a:cubicBezTo>
                  <a:cubicBezTo>
                    <a:pt x="9064" y="8912"/>
                    <a:pt x="6049" y="4778"/>
                    <a:pt x="4570" y="0"/>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10762075" y="6181750"/>
              <a:ext cx="917550" cy="693450"/>
            </a:xfrm>
            <a:custGeom>
              <a:avLst/>
              <a:gdLst/>
              <a:ahLst/>
              <a:cxnLst/>
              <a:rect l="l" t="t" r="r" b="b"/>
              <a:pathLst>
                <a:path w="36702" h="27738" extrusionOk="0">
                  <a:moveTo>
                    <a:pt x="18972" y="0"/>
                  </a:moveTo>
                  <a:cubicBezTo>
                    <a:pt x="16922" y="0"/>
                    <a:pt x="14871" y="385"/>
                    <a:pt x="12981" y="1213"/>
                  </a:cubicBezTo>
                  <a:cubicBezTo>
                    <a:pt x="12488" y="1421"/>
                    <a:pt x="11995" y="1668"/>
                    <a:pt x="11540" y="1933"/>
                  </a:cubicBezTo>
                  <a:cubicBezTo>
                    <a:pt x="10175" y="2673"/>
                    <a:pt x="9113" y="3849"/>
                    <a:pt x="8487" y="5252"/>
                  </a:cubicBezTo>
                  <a:cubicBezTo>
                    <a:pt x="7766" y="6939"/>
                    <a:pt x="7691" y="8779"/>
                    <a:pt x="7368" y="10561"/>
                  </a:cubicBezTo>
                  <a:cubicBezTo>
                    <a:pt x="6060" y="14126"/>
                    <a:pt x="3633" y="17159"/>
                    <a:pt x="447" y="19226"/>
                  </a:cubicBezTo>
                  <a:cubicBezTo>
                    <a:pt x="1" y="19513"/>
                    <a:pt x="279" y="20176"/>
                    <a:pt x="706" y="20176"/>
                  </a:cubicBezTo>
                  <a:cubicBezTo>
                    <a:pt x="786" y="20176"/>
                    <a:pt x="872" y="20153"/>
                    <a:pt x="959" y="20099"/>
                  </a:cubicBezTo>
                  <a:cubicBezTo>
                    <a:pt x="2969" y="18790"/>
                    <a:pt x="4714" y="17122"/>
                    <a:pt x="6098" y="15169"/>
                  </a:cubicBezTo>
                  <a:lnTo>
                    <a:pt x="6098" y="15169"/>
                  </a:lnTo>
                  <a:cubicBezTo>
                    <a:pt x="5245" y="17425"/>
                    <a:pt x="4107" y="19549"/>
                    <a:pt x="2723" y="21521"/>
                  </a:cubicBezTo>
                  <a:lnTo>
                    <a:pt x="2685" y="21521"/>
                  </a:lnTo>
                  <a:cubicBezTo>
                    <a:pt x="2628" y="21691"/>
                    <a:pt x="2552" y="21843"/>
                    <a:pt x="2457" y="21995"/>
                  </a:cubicBezTo>
                  <a:cubicBezTo>
                    <a:pt x="2154" y="22507"/>
                    <a:pt x="2647" y="22829"/>
                    <a:pt x="3007" y="23132"/>
                  </a:cubicBezTo>
                  <a:cubicBezTo>
                    <a:pt x="4391" y="24346"/>
                    <a:pt x="5946" y="25332"/>
                    <a:pt x="7634" y="26033"/>
                  </a:cubicBezTo>
                  <a:cubicBezTo>
                    <a:pt x="9947" y="26963"/>
                    <a:pt x="12393" y="27512"/>
                    <a:pt x="14877" y="27664"/>
                  </a:cubicBezTo>
                  <a:cubicBezTo>
                    <a:pt x="15665" y="27713"/>
                    <a:pt x="16457" y="27737"/>
                    <a:pt x="17249" y="27737"/>
                  </a:cubicBezTo>
                  <a:cubicBezTo>
                    <a:pt x="18306" y="27737"/>
                    <a:pt x="19363" y="27694"/>
                    <a:pt x="20414" y="27607"/>
                  </a:cubicBezTo>
                  <a:cubicBezTo>
                    <a:pt x="26330" y="27133"/>
                    <a:pt x="32208" y="25180"/>
                    <a:pt x="36512" y="20952"/>
                  </a:cubicBezTo>
                  <a:cubicBezTo>
                    <a:pt x="36702" y="20762"/>
                    <a:pt x="36702" y="20440"/>
                    <a:pt x="36493" y="20250"/>
                  </a:cubicBezTo>
                  <a:cubicBezTo>
                    <a:pt x="33251" y="17065"/>
                    <a:pt x="31108" y="12912"/>
                    <a:pt x="30444" y="8418"/>
                  </a:cubicBezTo>
                  <a:cubicBezTo>
                    <a:pt x="30293" y="7167"/>
                    <a:pt x="30198" y="5896"/>
                    <a:pt x="30198" y="4626"/>
                  </a:cubicBezTo>
                  <a:cubicBezTo>
                    <a:pt x="30160" y="4114"/>
                    <a:pt x="30084" y="4038"/>
                    <a:pt x="29686" y="3716"/>
                  </a:cubicBezTo>
                  <a:cubicBezTo>
                    <a:pt x="29383" y="3488"/>
                    <a:pt x="29079" y="3242"/>
                    <a:pt x="28738" y="3033"/>
                  </a:cubicBezTo>
                  <a:cubicBezTo>
                    <a:pt x="28093" y="2578"/>
                    <a:pt x="27411" y="2180"/>
                    <a:pt x="26709" y="1839"/>
                  </a:cubicBezTo>
                  <a:cubicBezTo>
                    <a:pt x="25306" y="1137"/>
                    <a:pt x="23789" y="625"/>
                    <a:pt x="22234" y="322"/>
                  </a:cubicBezTo>
                  <a:cubicBezTo>
                    <a:pt x="21164" y="110"/>
                    <a:pt x="20068" y="0"/>
                    <a:pt x="18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10849100" y="6207000"/>
              <a:ext cx="798775" cy="643150"/>
            </a:xfrm>
            <a:custGeom>
              <a:avLst/>
              <a:gdLst/>
              <a:ahLst/>
              <a:cxnLst/>
              <a:rect l="l" t="t" r="r" b="b"/>
              <a:pathLst>
                <a:path w="31951" h="25726" extrusionOk="0">
                  <a:moveTo>
                    <a:pt x="15628" y="1"/>
                  </a:moveTo>
                  <a:cubicBezTo>
                    <a:pt x="12761" y="1"/>
                    <a:pt x="9576" y="715"/>
                    <a:pt x="7414" y="2573"/>
                  </a:cubicBezTo>
                  <a:cubicBezTo>
                    <a:pt x="4778" y="4848"/>
                    <a:pt x="5158" y="9115"/>
                    <a:pt x="4304" y="12224"/>
                  </a:cubicBezTo>
                  <a:cubicBezTo>
                    <a:pt x="3394" y="15429"/>
                    <a:pt x="1934" y="18444"/>
                    <a:pt x="0" y="21155"/>
                  </a:cubicBezTo>
                  <a:cubicBezTo>
                    <a:pt x="3637" y="24667"/>
                    <a:pt x="8777" y="25725"/>
                    <a:pt x="13759" y="25725"/>
                  </a:cubicBezTo>
                  <a:cubicBezTo>
                    <a:pt x="14830" y="25725"/>
                    <a:pt x="15893" y="25676"/>
                    <a:pt x="16933" y="25592"/>
                  </a:cubicBezTo>
                  <a:cubicBezTo>
                    <a:pt x="22413" y="25156"/>
                    <a:pt x="27874" y="23374"/>
                    <a:pt x="31950" y="19582"/>
                  </a:cubicBezTo>
                  <a:cubicBezTo>
                    <a:pt x="27855" y="15372"/>
                    <a:pt x="25617" y="9722"/>
                    <a:pt x="25750" y="3862"/>
                  </a:cubicBezTo>
                  <a:cubicBezTo>
                    <a:pt x="25750" y="3787"/>
                    <a:pt x="25769" y="3711"/>
                    <a:pt x="25788" y="3654"/>
                  </a:cubicBezTo>
                  <a:cubicBezTo>
                    <a:pt x="23209" y="1492"/>
                    <a:pt x="20024" y="222"/>
                    <a:pt x="16667" y="32"/>
                  </a:cubicBezTo>
                  <a:cubicBezTo>
                    <a:pt x="16327" y="11"/>
                    <a:pt x="15980" y="1"/>
                    <a:pt x="156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10801675" y="6808400"/>
              <a:ext cx="741425" cy="989900"/>
            </a:xfrm>
            <a:custGeom>
              <a:avLst/>
              <a:gdLst/>
              <a:ahLst/>
              <a:cxnLst/>
              <a:rect l="l" t="t" r="r" b="b"/>
              <a:pathLst>
                <a:path w="29657" h="39596" extrusionOk="0">
                  <a:moveTo>
                    <a:pt x="17884" y="0"/>
                  </a:moveTo>
                  <a:cubicBezTo>
                    <a:pt x="15891" y="0"/>
                    <a:pt x="13900" y="181"/>
                    <a:pt x="11985" y="456"/>
                  </a:cubicBezTo>
                  <a:cubicBezTo>
                    <a:pt x="10771" y="626"/>
                    <a:pt x="9463" y="721"/>
                    <a:pt x="8344" y="1195"/>
                  </a:cubicBezTo>
                  <a:cubicBezTo>
                    <a:pt x="6315" y="2086"/>
                    <a:pt x="5196" y="4305"/>
                    <a:pt x="4457" y="6258"/>
                  </a:cubicBezTo>
                  <a:cubicBezTo>
                    <a:pt x="3452" y="8855"/>
                    <a:pt x="2997" y="11662"/>
                    <a:pt x="2485" y="14392"/>
                  </a:cubicBezTo>
                  <a:cubicBezTo>
                    <a:pt x="1954" y="17388"/>
                    <a:pt x="1499" y="20422"/>
                    <a:pt x="1139" y="23456"/>
                  </a:cubicBezTo>
                  <a:cubicBezTo>
                    <a:pt x="835" y="26054"/>
                    <a:pt x="551" y="28670"/>
                    <a:pt x="399" y="31268"/>
                  </a:cubicBezTo>
                  <a:cubicBezTo>
                    <a:pt x="323" y="32576"/>
                    <a:pt x="285" y="33885"/>
                    <a:pt x="285" y="35193"/>
                  </a:cubicBezTo>
                  <a:cubicBezTo>
                    <a:pt x="285" y="35819"/>
                    <a:pt x="1" y="36672"/>
                    <a:pt x="399" y="37203"/>
                  </a:cubicBezTo>
                  <a:cubicBezTo>
                    <a:pt x="1215" y="38284"/>
                    <a:pt x="2959" y="38189"/>
                    <a:pt x="4135" y="38379"/>
                  </a:cubicBezTo>
                  <a:cubicBezTo>
                    <a:pt x="7605" y="38947"/>
                    <a:pt x="11018" y="39459"/>
                    <a:pt x="14507" y="39554"/>
                  </a:cubicBezTo>
                  <a:cubicBezTo>
                    <a:pt x="15255" y="39582"/>
                    <a:pt x="16002" y="39596"/>
                    <a:pt x="16749" y="39596"/>
                  </a:cubicBezTo>
                  <a:cubicBezTo>
                    <a:pt x="20109" y="39596"/>
                    <a:pt x="23455" y="39316"/>
                    <a:pt x="26775" y="38758"/>
                  </a:cubicBezTo>
                  <a:cubicBezTo>
                    <a:pt x="27571" y="38625"/>
                    <a:pt x="28083" y="38360"/>
                    <a:pt x="28424" y="37961"/>
                  </a:cubicBezTo>
                  <a:cubicBezTo>
                    <a:pt x="28804" y="37525"/>
                    <a:pt x="28936" y="36900"/>
                    <a:pt x="28993" y="36046"/>
                  </a:cubicBezTo>
                  <a:cubicBezTo>
                    <a:pt x="29031" y="35269"/>
                    <a:pt x="29088" y="34472"/>
                    <a:pt x="29145" y="33695"/>
                  </a:cubicBezTo>
                  <a:cubicBezTo>
                    <a:pt x="29524" y="28272"/>
                    <a:pt x="29657" y="22830"/>
                    <a:pt x="29505" y="17369"/>
                  </a:cubicBezTo>
                  <a:cubicBezTo>
                    <a:pt x="29429" y="14639"/>
                    <a:pt x="29278" y="11927"/>
                    <a:pt x="29069" y="9216"/>
                  </a:cubicBezTo>
                  <a:cubicBezTo>
                    <a:pt x="28936" y="7320"/>
                    <a:pt x="28841" y="5329"/>
                    <a:pt x="27969" y="3603"/>
                  </a:cubicBezTo>
                  <a:cubicBezTo>
                    <a:pt x="27116" y="1916"/>
                    <a:pt x="25599" y="1043"/>
                    <a:pt x="23798" y="626"/>
                  </a:cubicBezTo>
                  <a:cubicBezTo>
                    <a:pt x="21873" y="181"/>
                    <a:pt x="19877" y="0"/>
                    <a:pt x="1788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1"/>
            <p:cNvSpPr/>
            <p:nvPr/>
          </p:nvSpPr>
          <p:spPr>
            <a:xfrm>
              <a:off x="10832025" y="6830525"/>
              <a:ext cx="683125" cy="935925"/>
            </a:xfrm>
            <a:custGeom>
              <a:avLst/>
              <a:gdLst/>
              <a:ahLst/>
              <a:cxnLst/>
              <a:rect l="l" t="t" r="r" b="b"/>
              <a:pathLst>
                <a:path w="27325" h="37437" extrusionOk="0">
                  <a:moveTo>
                    <a:pt x="16539" y="1"/>
                  </a:moveTo>
                  <a:cubicBezTo>
                    <a:pt x="13870" y="1"/>
                    <a:pt x="11188" y="396"/>
                    <a:pt x="8590" y="955"/>
                  </a:cubicBezTo>
                  <a:cubicBezTo>
                    <a:pt x="6030" y="1505"/>
                    <a:pt x="4836" y="3970"/>
                    <a:pt x="4039" y="6245"/>
                  </a:cubicBezTo>
                  <a:cubicBezTo>
                    <a:pt x="2617" y="10322"/>
                    <a:pt x="2048" y="14797"/>
                    <a:pt x="1442" y="19044"/>
                  </a:cubicBezTo>
                  <a:cubicBezTo>
                    <a:pt x="683" y="24277"/>
                    <a:pt x="323" y="29530"/>
                    <a:pt x="19" y="34801"/>
                  </a:cubicBezTo>
                  <a:cubicBezTo>
                    <a:pt x="1" y="34991"/>
                    <a:pt x="1" y="35161"/>
                    <a:pt x="57" y="35351"/>
                  </a:cubicBezTo>
                  <a:cubicBezTo>
                    <a:pt x="57" y="35389"/>
                    <a:pt x="76" y="35427"/>
                    <a:pt x="95" y="35465"/>
                  </a:cubicBezTo>
                  <a:cubicBezTo>
                    <a:pt x="171" y="35559"/>
                    <a:pt x="266" y="35616"/>
                    <a:pt x="380" y="35673"/>
                  </a:cubicBezTo>
                  <a:cubicBezTo>
                    <a:pt x="1138" y="36090"/>
                    <a:pt x="2598" y="36147"/>
                    <a:pt x="3489" y="36318"/>
                  </a:cubicBezTo>
                  <a:cubicBezTo>
                    <a:pt x="4570" y="36526"/>
                    <a:pt x="5670" y="36716"/>
                    <a:pt x="6789" y="36887"/>
                  </a:cubicBezTo>
                  <a:cubicBezTo>
                    <a:pt x="8988" y="37190"/>
                    <a:pt x="11207" y="37361"/>
                    <a:pt x="13444" y="37418"/>
                  </a:cubicBezTo>
                  <a:cubicBezTo>
                    <a:pt x="13927" y="37430"/>
                    <a:pt x="14411" y="37436"/>
                    <a:pt x="14895" y="37436"/>
                  </a:cubicBezTo>
                  <a:cubicBezTo>
                    <a:pt x="16636" y="37436"/>
                    <a:pt x="18383" y="37357"/>
                    <a:pt x="20119" y="37209"/>
                  </a:cubicBezTo>
                  <a:cubicBezTo>
                    <a:pt x="21181" y="37114"/>
                    <a:pt x="22261" y="37019"/>
                    <a:pt x="23323" y="36906"/>
                  </a:cubicBezTo>
                  <a:cubicBezTo>
                    <a:pt x="23987" y="36830"/>
                    <a:pt x="26566" y="36849"/>
                    <a:pt x="26641" y="35958"/>
                  </a:cubicBezTo>
                  <a:cubicBezTo>
                    <a:pt x="27021" y="31085"/>
                    <a:pt x="27305" y="26230"/>
                    <a:pt x="27305" y="21357"/>
                  </a:cubicBezTo>
                  <a:cubicBezTo>
                    <a:pt x="27324" y="16332"/>
                    <a:pt x="27248" y="11194"/>
                    <a:pt x="26623" y="6207"/>
                  </a:cubicBezTo>
                  <a:cubicBezTo>
                    <a:pt x="26338" y="3894"/>
                    <a:pt x="25523" y="1732"/>
                    <a:pt x="23115" y="955"/>
                  </a:cubicBezTo>
                  <a:cubicBezTo>
                    <a:pt x="20970" y="274"/>
                    <a:pt x="18759" y="1"/>
                    <a:pt x="16539"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11041550" y="6948875"/>
              <a:ext cx="300100" cy="327150"/>
            </a:xfrm>
            <a:custGeom>
              <a:avLst/>
              <a:gdLst/>
              <a:ahLst/>
              <a:cxnLst/>
              <a:rect l="l" t="t" r="r" b="b"/>
              <a:pathLst>
                <a:path w="12004" h="13086" extrusionOk="0">
                  <a:moveTo>
                    <a:pt x="8638" y="1"/>
                  </a:moveTo>
                  <a:cubicBezTo>
                    <a:pt x="8238" y="1"/>
                    <a:pt x="7846" y="22"/>
                    <a:pt x="7490" y="32"/>
                  </a:cubicBezTo>
                  <a:lnTo>
                    <a:pt x="4267" y="89"/>
                  </a:lnTo>
                  <a:cubicBezTo>
                    <a:pt x="4016" y="89"/>
                    <a:pt x="3756" y="83"/>
                    <a:pt x="3494" y="83"/>
                  </a:cubicBezTo>
                  <a:cubicBezTo>
                    <a:pt x="2805" y="83"/>
                    <a:pt x="2097" y="123"/>
                    <a:pt x="1480" y="411"/>
                  </a:cubicBezTo>
                  <a:cubicBezTo>
                    <a:pt x="190" y="1037"/>
                    <a:pt x="1" y="2459"/>
                    <a:pt x="133" y="3748"/>
                  </a:cubicBezTo>
                  <a:cubicBezTo>
                    <a:pt x="399" y="5815"/>
                    <a:pt x="968" y="7844"/>
                    <a:pt x="1802" y="9759"/>
                  </a:cubicBezTo>
                  <a:cubicBezTo>
                    <a:pt x="2295" y="10973"/>
                    <a:pt x="2977" y="12812"/>
                    <a:pt x="4475" y="13059"/>
                  </a:cubicBezTo>
                  <a:cubicBezTo>
                    <a:pt x="4587" y="13077"/>
                    <a:pt x="4695" y="13086"/>
                    <a:pt x="4801" y="13086"/>
                  </a:cubicBezTo>
                  <a:cubicBezTo>
                    <a:pt x="6223" y="13086"/>
                    <a:pt x="7127" y="11501"/>
                    <a:pt x="7851" y="10442"/>
                  </a:cubicBezTo>
                  <a:cubicBezTo>
                    <a:pt x="9424" y="8185"/>
                    <a:pt x="10714" y="5758"/>
                    <a:pt x="11681" y="3180"/>
                  </a:cubicBezTo>
                  <a:cubicBezTo>
                    <a:pt x="11965" y="2383"/>
                    <a:pt x="12003" y="1663"/>
                    <a:pt x="11453" y="980"/>
                  </a:cubicBezTo>
                  <a:cubicBezTo>
                    <a:pt x="10794" y="143"/>
                    <a:pt x="9688" y="1"/>
                    <a:pt x="86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11064775" y="6973600"/>
              <a:ext cx="257900" cy="274525"/>
            </a:xfrm>
            <a:custGeom>
              <a:avLst/>
              <a:gdLst/>
              <a:ahLst/>
              <a:cxnLst/>
              <a:rect l="l" t="t" r="r" b="b"/>
              <a:pathLst>
                <a:path w="10316" h="10981" extrusionOk="0">
                  <a:moveTo>
                    <a:pt x="6889" y="0"/>
                  </a:moveTo>
                  <a:cubicBezTo>
                    <a:pt x="5937" y="0"/>
                    <a:pt x="4974" y="58"/>
                    <a:pt x="4020" y="86"/>
                  </a:cubicBezTo>
                  <a:cubicBezTo>
                    <a:pt x="3983" y="86"/>
                    <a:pt x="3946" y="87"/>
                    <a:pt x="3908" y="87"/>
                  </a:cubicBezTo>
                  <a:cubicBezTo>
                    <a:pt x="3563" y="87"/>
                    <a:pt x="3173" y="68"/>
                    <a:pt x="2778" y="68"/>
                  </a:cubicBezTo>
                  <a:cubicBezTo>
                    <a:pt x="1624" y="68"/>
                    <a:pt x="429" y="230"/>
                    <a:pt x="209" y="1508"/>
                  </a:cubicBezTo>
                  <a:cubicBezTo>
                    <a:pt x="1" y="2684"/>
                    <a:pt x="418" y="3992"/>
                    <a:pt x="702" y="5111"/>
                  </a:cubicBezTo>
                  <a:cubicBezTo>
                    <a:pt x="1062" y="6514"/>
                    <a:pt x="1555" y="7879"/>
                    <a:pt x="2162" y="9187"/>
                  </a:cubicBezTo>
                  <a:cubicBezTo>
                    <a:pt x="2466" y="9851"/>
                    <a:pt x="2769" y="10572"/>
                    <a:pt x="3471" y="10875"/>
                  </a:cubicBezTo>
                  <a:cubicBezTo>
                    <a:pt x="3643" y="10948"/>
                    <a:pt x="3803" y="10980"/>
                    <a:pt x="3952" y="10980"/>
                  </a:cubicBezTo>
                  <a:cubicBezTo>
                    <a:pt x="4654" y="10980"/>
                    <a:pt x="5118" y="10259"/>
                    <a:pt x="5556" y="9680"/>
                  </a:cubicBezTo>
                  <a:cubicBezTo>
                    <a:pt x="6941" y="7784"/>
                    <a:pt x="8021" y="5679"/>
                    <a:pt x="9102" y="3594"/>
                  </a:cubicBezTo>
                  <a:cubicBezTo>
                    <a:pt x="9481" y="2873"/>
                    <a:pt x="10316" y="1811"/>
                    <a:pt x="9842" y="977"/>
                  </a:cubicBezTo>
                  <a:cubicBezTo>
                    <a:pt x="9519" y="351"/>
                    <a:pt x="8609" y="48"/>
                    <a:pt x="7946" y="29"/>
                  </a:cubicBezTo>
                  <a:cubicBezTo>
                    <a:pt x="7596" y="8"/>
                    <a:pt x="7243" y="0"/>
                    <a:pt x="6889" y="0"/>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10959700" y="6691100"/>
              <a:ext cx="496650" cy="453775"/>
            </a:xfrm>
            <a:custGeom>
              <a:avLst/>
              <a:gdLst/>
              <a:ahLst/>
              <a:cxnLst/>
              <a:rect l="l" t="t" r="r" b="b"/>
              <a:pathLst>
                <a:path w="19866" h="18151" extrusionOk="0">
                  <a:moveTo>
                    <a:pt x="10607" y="0"/>
                  </a:moveTo>
                  <a:cubicBezTo>
                    <a:pt x="10448" y="0"/>
                    <a:pt x="10286" y="9"/>
                    <a:pt x="10120" y="28"/>
                  </a:cubicBezTo>
                  <a:cubicBezTo>
                    <a:pt x="7048" y="369"/>
                    <a:pt x="4526" y="3308"/>
                    <a:pt x="2933" y="5754"/>
                  </a:cubicBezTo>
                  <a:cubicBezTo>
                    <a:pt x="1208" y="8409"/>
                    <a:pt x="222" y="11462"/>
                    <a:pt x="51" y="14609"/>
                  </a:cubicBezTo>
                  <a:cubicBezTo>
                    <a:pt x="1" y="15762"/>
                    <a:pt x="407" y="16590"/>
                    <a:pt x="1476" y="16590"/>
                  </a:cubicBezTo>
                  <a:cubicBezTo>
                    <a:pt x="1621" y="16590"/>
                    <a:pt x="1778" y="16575"/>
                    <a:pt x="1947" y="16543"/>
                  </a:cubicBezTo>
                  <a:cubicBezTo>
                    <a:pt x="4166" y="16126"/>
                    <a:pt x="6384" y="15330"/>
                    <a:pt x="8584" y="14742"/>
                  </a:cubicBezTo>
                  <a:lnTo>
                    <a:pt x="8622" y="14723"/>
                  </a:lnTo>
                  <a:cubicBezTo>
                    <a:pt x="10233" y="14742"/>
                    <a:pt x="11826" y="15121"/>
                    <a:pt x="13267" y="15861"/>
                  </a:cubicBezTo>
                  <a:cubicBezTo>
                    <a:pt x="14405" y="16468"/>
                    <a:pt x="15334" y="17605"/>
                    <a:pt x="16548" y="18022"/>
                  </a:cubicBezTo>
                  <a:cubicBezTo>
                    <a:pt x="16790" y="18109"/>
                    <a:pt x="17040" y="18150"/>
                    <a:pt x="17287" y="18150"/>
                  </a:cubicBezTo>
                  <a:cubicBezTo>
                    <a:pt x="17909" y="18150"/>
                    <a:pt x="18511" y="17885"/>
                    <a:pt x="18918" y="17397"/>
                  </a:cubicBezTo>
                  <a:cubicBezTo>
                    <a:pt x="19562" y="16657"/>
                    <a:pt x="19866" y="15709"/>
                    <a:pt x="19790" y="14742"/>
                  </a:cubicBezTo>
                  <a:cubicBezTo>
                    <a:pt x="19752" y="13547"/>
                    <a:pt x="19335" y="12315"/>
                    <a:pt x="19032" y="11253"/>
                  </a:cubicBezTo>
                  <a:cubicBezTo>
                    <a:pt x="18387" y="9016"/>
                    <a:pt x="17477" y="6873"/>
                    <a:pt x="16339" y="4844"/>
                  </a:cubicBezTo>
                  <a:cubicBezTo>
                    <a:pt x="15084" y="2693"/>
                    <a:pt x="13355" y="0"/>
                    <a:pt x="106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10983250" y="6716150"/>
              <a:ext cx="444375" cy="402300"/>
            </a:xfrm>
            <a:custGeom>
              <a:avLst/>
              <a:gdLst/>
              <a:ahLst/>
              <a:cxnLst/>
              <a:rect l="l" t="t" r="r" b="b"/>
              <a:pathLst>
                <a:path w="17775" h="16092" extrusionOk="0">
                  <a:moveTo>
                    <a:pt x="9637" y="0"/>
                  </a:moveTo>
                  <a:cubicBezTo>
                    <a:pt x="8117" y="0"/>
                    <a:pt x="6669" y="1023"/>
                    <a:pt x="5594" y="2022"/>
                  </a:cubicBezTo>
                  <a:cubicBezTo>
                    <a:pt x="3167" y="4278"/>
                    <a:pt x="1441" y="7198"/>
                    <a:pt x="607" y="10403"/>
                  </a:cubicBezTo>
                  <a:cubicBezTo>
                    <a:pt x="398" y="11256"/>
                    <a:pt x="247" y="12128"/>
                    <a:pt x="152" y="13020"/>
                  </a:cubicBezTo>
                  <a:cubicBezTo>
                    <a:pt x="133" y="13285"/>
                    <a:pt x="0" y="14138"/>
                    <a:pt x="133" y="14347"/>
                  </a:cubicBezTo>
                  <a:cubicBezTo>
                    <a:pt x="221" y="14498"/>
                    <a:pt x="396" y="14550"/>
                    <a:pt x="604" y="14550"/>
                  </a:cubicBezTo>
                  <a:cubicBezTo>
                    <a:pt x="1025" y="14550"/>
                    <a:pt x="1580" y="14334"/>
                    <a:pt x="1821" y="14271"/>
                  </a:cubicBezTo>
                  <a:cubicBezTo>
                    <a:pt x="3717" y="13759"/>
                    <a:pt x="5708" y="12963"/>
                    <a:pt x="7680" y="12811"/>
                  </a:cubicBezTo>
                  <a:cubicBezTo>
                    <a:pt x="7877" y="12797"/>
                    <a:pt x="8073" y="12790"/>
                    <a:pt x="8269" y="12790"/>
                  </a:cubicBezTo>
                  <a:cubicBezTo>
                    <a:pt x="9933" y="12790"/>
                    <a:pt x="11530" y="13286"/>
                    <a:pt x="12989" y="14100"/>
                  </a:cubicBezTo>
                  <a:cubicBezTo>
                    <a:pt x="13880" y="14574"/>
                    <a:pt x="14563" y="15295"/>
                    <a:pt x="15416" y="15788"/>
                  </a:cubicBezTo>
                  <a:cubicBezTo>
                    <a:pt x="15776" y="15999"/>
                    <a:pt x="16080" y="16092"/>
                    <a:pt x="16335" y="16092"/>
                  </a:cubicBezTo>
                  <a:cubicBezTo>
                    <a:pt x="17775" y="16092"/>
                    <a:pt x="17685" y="13152"/>
                    <a:pt x="17540" y="11977"/>
                  </a:cubicBezTo>
                  <a:cubicBezTo>
                    <a:pt x="17160" y="9094"/>
                    <a:pt x="15738" y="6421"/>
                    <a:pt x="14297" y="3994"/>
                  </a:cubicBezTo>
                  <a:cubicBezTo>
                    <a:pt x="13444" y="2553"/>
                    <a:pt x="12382" y="770"/>
                    <a:pt x="10714" y="183"/>
                  </a:cubicBezTo>
                  <a:cubicBezTo>
                    <a:pt x="10353" y="56"/>
                    <a:pt x="9993" y="0"/>
                    <a:pt x="9637"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11377650" y="6593100"/>
              <a:ext cx="148400" cy="153325"/>
            </a:xfrm>
            <a:custGeom>
              <a:avLst/>
              <a:gdLst/>
              <a:ahLst/>
              <a:cxnLst/>
              <a:rect l="l" t="t" r="r" b="b"/>
              <a:pathLst>
                <a:path w="5936" h="6133" extrusionOk="0">
                  <a:moveTo>
                    <a:pt x="3164" y="0"/>
                  </a:moveTo>
                  <a:cubicBezTo>
                    <a:pt x="3115" y="0"/>
                    <a:pt x="3065" y="1"/>
                    <a:pt x="3015" y="4"/>
                  </a:cubicBezTo>
                  <a:cubicBezTo>
                    <a:pt x="2920" y="4"/>
                    <a:pt x="2826" y="23"/>
                    <a:pt x="2750" y="23"/>
                  </a:cubicBezTo>
                  <a:cubicBezTo>
                    <a:pt x="2029" y="137"/>
                    <a:pt x="1347" y="478"/>
                    <a:pt x="872" y="1028"/>
                  </a:cubicBezTo>
                  <a:cubicBezTo>
                    <a:pt x="285" y="1654"/>
                    <a:pt x="0" y="2507"/>
                    <a:pt x="38" y="3360"/>
                  </a:cubicBezTo>
                  <a:cubicBezTo>
                    <a:pt x="76" y="4156"/>
                    <a:pt x="455" y="4915"/>
                    <a:pt x="1062" y="5446"/>
                  </a:cubicBezTo>
                  <a:cubicBezTo>
                    <a:pt x="1575" y="5888"/>
                    <a:pt x="2220" y="6132"/>
                    <a:pt x="2905" y="6132"/>
                  </a:cubicBezTo>
                  <a:cubicBezTo>
                    <a:pt x="2954" y="6132"/>
                    <a:pt x="3003" y="6131"/>
                    <a:pt x="3053" y="6128"/>
                  </a:cubicBezTo>
                  <a:lnTo>
                    <a:pt x="3034" y="6128"/>
                  </a:lnTo>
                  <a:cubicBezTo>
                    <a:pt x="3887" y="6110"/>
                    <a:pt x="4665" y="5673"/>
                    <a:pt x="5177" y="4991"/>
                  </a:cubicBezTo>
                  <a:cubicBezTo>
                    <a:pt x="5613" y="4365"/>
                    <a:pt x="5878" y="3626"/>
                    <a:pt x="5916" y="2867"/>
                  </a:cubicBezTo>
                  <a:cubicBezTo>
                    <a:pt x="5935" y="2469"/>
                    <a:pt x="5897" y="2071"/>
                    <a:pt x="5784" y="1710"/>
                  </a:cubicBezTo>
                  <a:cubicBezTo>
                    <a:pt x="5651" y="1293"/>
                    <a:pt x="5404" y="933"/>
                    <a:pt x="5063" y="668"/>
                  </a:cubicBezTo>
                  <a:cubicBezTo>
                    <a:pt x="4515" y="243"/>
                    <a:pt x="3851" y="0"/>
                    <a:pt x="31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p:nvPr/>
          </p:nvSpPr>
          <p:spPr>
            <a:xfrm>
              <a:off x="11396600" y="6615800"/>
              <a:ext cx="109050" cy="107800"/>
            </a:xfrm>
            <a:custGeom>
              <a:avLst/>
              <a:gdLst/>
              <a:ahLst/>
              <a:cxnLst/>
              <a:rect l="l" t="t" r="r" b="b"/>
              <a:pathLst>
                <a:path w="4362" h="4312" extrusionOk="0">
                  <a:moveTo>
                    <a:pt x="2407" y="1"/>
                  </a:moveTo>
                  <a:cubicBezTo>
                    <a:pt x="2307" y="1"/>
                    <a:pt x="2206" y="9"/>
                    <a:pt x="2105" y="25"/>
                  </a:cubicBezTo>
                  <a:cubicBezTo>
                    <a:pt x="1518" y="139"/>
                    <a:pt x="1006" y="461"/>
                    <a:pt x="664" y="935"/>
                  </a:cubicBezTo>
                  <a:cubicBezTo>
                    <a:pt x="1" y="1807"/>
                    <a:pt x="1" y="3002"/>
                    <a:pt x="816" y="3779"/>
                  </a:cubicBezTo>
                  <a:cubicBezTo>
                    <a:pt x="1192" y="4138"/>
                    <a:pt x="1671" y="4312"/>
                    <a:pt x="2147" y="4312"/>
                  </a:cubicBezTo>
                  <a:cubicBezTo>
                    <a:pt x="2728" y="4312"/>
                    <a:pt x="3304" y="4052"/>
                    <a:pt x="3679" y="3552"/>
                  </a:cubicBezTo>
                  <a:cubicBezTo>
                    <a:pt x="3983" y="3116"/>
                    <a:pt x="4172" y="2642"/>
                    <a:pt x="4248" y="2130"/>
                  </a:cubicBezTo>
                  <a:cubicBezTo>
                    <a:pt x="4362" y="1523"/>
                    <a:pt x="4172" y="916"/>
                    <a:pt x="3717" y="499"/>
                  </a:cubicBezTo>
                  <a:cubicBezTo>
                    <a:pt x="3356" y="185"/>
                    <a:pt x="2890" y="1"/>
                    <a:pt x="2407"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10923050" y="6517700"/>
              <a:ext cx="148875" cy="153350"/>
            </a:xfrm>
            <a:custGeom>
              <a:avLst/>
              <a:gdLst/>
              <a:ahLst/>
              <a:cxnLst/>
              <a:rect l="l" t="t" r="r" b="b"/>
              <a:pathLst>
                <a:path w="5955" h="6134" extrusionOk="0">
                  <a:moveTo>
                    <a:pt x="3174" y="1"/>
                  </a:moveTo>
                  <a:cubicBezTo>
                    <a:pt x="3121" y="1"/>
                    <a:pt x="3068" y="2"/>
                    <a:pt x="3015" y="5"/>
                  </a:cubicBezTo>
                  <a:cubicBezTo>
                    <a:pt x="2939" y="5"/>
                    <a:pt x="2844" y="24"/>
                    <a:pt x="2750" y="24"/>
                  </a:cubicBezTo>
                  <a:cubicBezTo>
                    <a:pt x="2029" y="119"/>
                    <a:pt x="1346" y="479"/>
                    <a:pt x="853" y="1010"/>
                  </a:cubicBezTo>
                  <a:cubicBezTo>
                    <a:pt x="285" y="1655"/>
                    <a:pt x="0" y="2489"/>
                    <a:pt x="38" y="3342"/>
                  </a:cubicBezTo>
                  <a:cubicBezTo>
                    <a:pt x="76" y="4158"/>
                    <a:pt x="455" y="4916"/>
                    <a:pt x="1062" y="5447"/>
                  </a:cubicBezTo>
                  <a:cubicBezTo>
                    <a:pt x="1575" y="5889"/>
                    <a:pt x="2220" y="6133"/>
                    <a:pt x="2905" y="6133"/>
                  </a:cubicBezTo>
                  <a:cubicBezTo>
                    <a:pt x="2954" y="6133"/>
                    <a:pt x="3003" y="6132"/>
                    <a:pt x="3053" y="6130"/>
                  </a:cubicBezTo>
                  <a:cubicBezTo>
                    <a:pt x="3906" y="6092"/>
                    <a:pt x="4684" y="5675"/>
                    <a:pt x="5177" y="4992"/>
                  </a:cubicBezTo>
                  <a:cubicBezTo>
                    <a:pt x="5632" y="4366"/>
                    <a:pt x="5878" y="3627"/>
                    <a:pt x="5935" y="2849"/>
                  </a:cubicBezTo>
                  <a:cubicBezTo>
                    <a:pt x="5954" y="2470"/>
                    <a:pt x="5897" y="2072"/>
                    <a:pt x="5783" y="1693"/>
                  </a:cubicBezTo>
                  <a:cubicBezTo>
                    <a:pt x="5651" y="1294"/>
                    <a:pt x="5404" y="934"/>
                    <a:pt x="5082" y="650"/>
                  </a:cubicBezTo>
                  <a:cubicBezTo>
                    <a:pt x="4536" y="227"/>
                    <a:pt x="3860" y="1"/>
                    <a:pt x="31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10942475" y="6540125"/>
              <a:ext cx="109050" cy="108075"/>
            </a:xfrm>
            <a:custGeom>
              <a:avLst/>
              <a:gdLst/>
              <a:ahLst/>
              <a:cxnLst/>
              <a:rect l="l" t="t" r="r" b="b"/>
              <a:pathLst>
                <a:path w="4362" h="4323" extrusionOk="0">
                  <a:moveTo>
                    <a:pt x="2360" y="1"/>
                  </a:moveTo>
                  <a:cubicBezTo>
                    <a:pt x="2269" y="1"/>
                    <a:pt x="2177" y="6"/>
                    <a:pt x="2086" y="18"/>
                  </a:cubicBezTo>
                  <a:cubicBezTo>
                    <a:pt x="1517" y="132"/>
                    <a:pt x="1006" y="473"/>
                    <a:pt x="645" y="947"/>
                  </a:cubicBezTo>
                  <a:cubicBezTo>
                    <a:pt x="1" y="1820"/>
                    <a:pt x="1" y="3014"/>
                    <a:pt x="797" y="3792"/>
                  </a:cubicBezTo>
                  <a:cubicBezTo>
                    <a:pt x="1171" y="4148"/>
                    <a:pt x="1647" y="4322"/>
                    <a:pt x="2121" y="4322"/>
                  </a:cubicBezTo>
                  <a:cubicBezTo>
                    <a:pt x="2704" y="4322"/>
                    <a:pt x="3283" y="4058"/>
                    <a:pt x="3660" y="3545"/>
                  </a:cubicBezTo>
                  <a:cubicBezTo>
                    <a:pt x="3964" y="3128"/>
                    <a:pt x="4153" y="2635"/>
                    <a:pt x="4229" y="2142"/>
                  </a:cubicBezTo>
                  <a:cubicBezTo>
                    <a:pt x="4362" y="1535"/>
                    <a:pt x="4153" y="928"/>
                    <a:pt x="3717" y="511"/>
                  </a:cubicBezTo>
                  <a:cubicBezTo>
                    <a:pt x="3348" y="175"/>
                    <a:pt x="2858" y="1"/>
                    <a:pt x="2360"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10975650" y="6102750"/>
              <a:ext cx="537600" cy="1042325"/>
            </a:xfrm>
            <a:custGeom>
              <a:avLst/>
              <a:gdLst/>
              <a:ahLst/>
              <a:cxnLst/>
              <a:rect l="l" t="t" r="r" b="b"/>
              <a:pathLst>
                <a:path w="21504" h="41693" extrusionOk="0">
                  <a:moveTo>
                    <a:pt x="11263" y="1"/>
                  </a:moveTo>
                  <a:cubicBezTo>
                    <a:pt x="11111" y="1"/>
                    <a:pt x="10960" y="4"/>
                    <a:pt x="10809" y="12"/>
                  </a:cubicBezTo>
                  <a:cubicBezTo>
                    <a:pt x="9937" y="50"/>
                    <a:pt x="9083" y="220"/>
                    <a:pt x="8268" y="524"/>
                  </a:cubicBezTo>
                  <a:cubicBezTo>
                    <a:pt x="8192" y="543"/>
                    <a:pt x="8154" y="562"/>
                    <a:pt x="8097" y="581"/>
                  </a:cubicBezTo>
                  <a:lnTo>
                    <a:pt x="7927" y="618"/>
                  </a:lnTo>
                  <a:cubicBezTo>
                    <a:pt x="2618" y="2363"/>
                    <a:pt x="1006" y="8696"/>
                    <a:pt x="532" y="12318"/>
                  </a:cubicBezTo>
                  <a:cubicBezTo>
                    <a:pt x="1" y="16319"/>
                    <a:pt x="361" y="19504"/>
                    <a:pt x="1613" y="22045"/>
                  </a:cubicBezTo>
                  <a:cubicBezTo>
                    <a:pt x="2011" y="22860"/>
                    <a:pt x="2523" y="23581"/>
                    <a:pt x="3130" y="24226"/>
                  </a:cubicBezTo>
                  <a:cubicBezTo>
                    <a:pt x="3414" y="24529"/>
                    <a:pt x="3698" y="24813"/>
                    <a:pt x="4021" y="25079"/>
                  </a:cubicBezTo>
                  <a:cubicBezTo>
                    <a:pt x="4248" y="25249"/>
                    <a:pt x="4627" y="25382"/>
                    <a:pt x="4760" y="25648"/>
                  </a:cubicBezTo>
                  <a:cubicBezTo>
                    <a:pt x="4874" y="25894"/>
                    <a:pt x="4779" y="26273"/>
                    <a:pt x="4760" y="26539"/>
                  </a:cubicBezTo>
                  <a:cubicBezTo>
                    <a:pt x="4684" y="27165"/>
                    <a:pt x="4684" y="27809"/>
                    <a:pt x="4571" y="28416"/>
                  </a:cubicBezTo>
                  <a:cubicBezTo>
                    <a:pt x="4438" y="29080"/>
                    <a:pt x="4362" y="29724"/>
                    <a:pt x="4305" y="30388"/>
                  </a:cubicBezTo>
                  <a:cubicBezTo>
                    <a:pt x="4267" y="30691"/>
                    <a:pt x="4248" y="30995"/>
                    <a:pt x="4248" y="31298"/>
                  </a:cubicBezTo>
                  <a:cubicBezTo>
                    <a:pt x="4248" y="31677"/>
                    <a:pt x="4248" y="32038"/>
                    <a:pt x="4229" y="32417"/>
                  </a:cubicBezTo>
                  <a:cubicBezTo>
                    <a:pt x="4116" y="34123"/>
                    <a:pt x="3983" y="35868"/>
                    <a:pt x="4229" y="37556"/>
                  </a:cubicBezTo>
                  <a:cubicBezTo>
                    <a:pt x="4419" y="39016"/>
                    <a:pt x="5405" y="40988"/>
                    <a:pt x="6789" y="41594"/>
                  </a:cubicBezTo>
                  <a:cubicBezTo>
                    <a:pt x="6944" y="41661"/>
                    <a:pt x="7105" y="41692"/>
                    <a:pt x="7270" y="41692"/>
                  </a:cubicBezTo>
                  <a:cubicBezTo>
                    <a:pt x="10118" y="41692"/>
                    <a:pt x="14336" y="32357"/>
                    <a:pt x="14336" y="32303"/>
                  </a:cubicBezTo>
                  <a:cubicBezTo>
                    <a:pt x="14336" y="31241"/>
                    <a:pt x="14412" y="30161"/>
                    <a:pt x="14544" y="29099"/>
                  </a:cubicBezTo>
                  <a:cubicBezTo>
                    <a:pt x="14601" y="28587"/>
                    <a:pt x="14677" y="28056"/>
                    <a:pt x="14772" y="27506"/>
                  </a:cubicBezTo>
                  <a:cubicBezTo>
                    <a:pt x="14829" y="27240"/>
                    <a:pt x="14867" y="26975"/>
                    <a:pt x="14924" y="26728"/>
                  </a:cubicBezTo>
                  <a:lnTo>
                    <a:pt x="14962" y="26577"/>
                  </a:lnTo>
                  <a:cubicBezTo>
                    <a:pt x="14999" y="26292"/>
                    <a:pt x="15018" y="26217"/>
                    <a:pt x="15246" y="26103"/>
                  </a:cubicBezTo>
                  <a:cubicBezTo>
                    <a:pt x="15606" y="25913"/>
                    <a:pt x="15966" y="25705"/>
                    <a:pt x="16308" y="25477"/>
                  </a:cubicBezTo>
                  <a:cubicBezTo>
                    <a:pt x="17294" y="24794"/>
                    <a:pt x="18147" y="23903"/>
                    <a:pt x="18773" y="22860"/>
                  </a:cubicBezTo>
                  <a:cubicBezTo>
                    <a:pt x="20119" y="20661"/>
                    <a:pt x="20953" y="17760"/>
                    <a:pt x="21257" y="14214"/>
                  </a:cubicBezTo>
                  <a:cubicBezTo>
                    <a:pt x="21503" y="11427"/>
                    <a:pt x="21257" y="8943"/>
                    <a:pt x="20536" y="6800"/>
                  </a:cubicBezTo>
                  <a:cubicBezTo>
                    <a:pt x="19588" y="4051"/>
                    <a:pt x="17768" y="1965"/>
                    <a:pt x="15398" y="903"/>
                  </a:cubicBezTo>
                  <a:cubicBezTo>
                    <a:pt x="14095" y="320"/>
                    <a:pt x="12684" y="1"/>
                    <a:pt x="112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p:nvPr/>
          </p:nvSpPr>
          <p:spPr>
            <a:xfrm>
              <a:off x="11003150" y="6124225"/>
              <a:ext cx="484025" cy="987850"/>
            </a:xfrm>
            <a:custGeom>
              <a:avLst/>
              <a:gdLst/>
              <a:ahLst/>
              <a:cxnLst/>
              <a:rect l="l" t="t" r="r" b="b"/>
              <a:pathLst>
                <a:path w="19361" h="39514" extrusionOk="0">
                  <a:moveTo>
                    <a:pt x="9925" y="1"/>
                  </a:moveTo>
                  <a:cubicBezTo>
                    <a:pt x="8842" y="1"/>
                    <a:pt x="7772" y="216"/>
                    <a:pt x="6770" y="708"/>
                  </a:cubicBezTo>
                  <a:cubicBezTo>
                    <a:pt x="6637" y="783"/>
                    <a:pt x="6561" y="802"/>
                    <a:pt x="6353" y="916"/>
                  </a:cubicBezTo>
                  <a:cubicBezTo>
                    <a:pt x="1897" y="2945"/>
                    <a:pt x="437" y="8880"/>
                    <a:pt x="152" y="13336"/>
                  </a:cubicBezTo>
                  <a:cubicBezTo>
                    <a:pt x="1" y="15744"/>
                    <a:pt x="133" y="18285"/>
                    <a:pt x="1119" y="20522"/>
                  </a:cubicBezTo>
                  <a:cubicBezTo>
                    <a:pt x="1499" y="21357"/>
                    <a:pt x="2011" y="22115"/>
                    <a:pt x="2655" y="22779"/>
                  </a:cubicBezTo>
                  <a:cubicBezTo>
                    <a:pt x="3281" y="23423"/>
                    <a:pt x="4134" y="23784"/>
                    <a:pt x="4419" y="24694"/>
                  </a:cubicBezTo>
                  <a:cubicBezTo>
                    <a:pt x="4684" y="25509"/>
                    <a:pt x="4513" y="26400"/>
                    <a:pt x="4419" y="27197"/>
                  </a:cubicBezTo>
                  <a:cubicBezTo>
                    <a:pt x="4324" y="28107"/>
                    <a:pt x="4096" y="28979"/>
                    <a:pt x="4020" y="29889"/>
                  </a:cubicBezTo>
                  <a:cubicBezTo>
                    <a:pt x="3926" y="30818"/>
                    <a:pt x="3907" y="31748"/>
                    <a:pt x="3907" y="32696"/>
                  </a:cubicBezTo>
                  <a:cubicBezTo>
                    <a:pt x="3888" y="34099"/>
                    <a:pt x="3983" y="35483"/>
                    <a:pt x="4248" y="36848"/>
                  </a:cubicBezTo>
                  <a:cubicBezTo>
                    <a:pt x="4438" y="37796"/>
                    <a:pt x="4798" y="39124"/>
                    <a:pt x="5822" y="39484"/>
                  </a:cubicBezTo>
                  <a:cubicBezTo>
                    <a:pt x="5877" y="39504"/>
                    <a:pt x="5936" y="39514"/>
                    <a:pt x="5999" y="39514"/>
                  </a:cubicBezTo>
                  <a:cubicBezTo>
                    <a:pt x="7606" y="39514"/>
                    <a:pt x="11870" y="33260"/>
                    <a:pt x="12326" y="31217"/>
                  </a:cubicBezTo>
                  <a:cubicBezTo>
                    <a:pt x="12345" y="29453"/>
                    <a:pt x="12534" y="27709"/>
                    <a:pt x="12876" y="25964"/>
                  </a:cubicBezTo>
                  <a:cubicBezTo>
                    <a:pt x="12876" y="25964"/>
                    <a:pt x="12894" y="25945"/>
                    <a:pt x="12894" y="25945"/>
                  </a:cubicBezTo>
                  <a:cubicBezTo>
                    <a:pt x="12970" y="25623"/>
                    <a:pt x="13065" y="25320"/>
                    <a:pt x="13198" y="25016"/>
                  </a:cubicBezTo>
                  <a:cubicBezTo>
                    <a:pt x="13255" y="24921"/>
                    <a:pt x="13312" y="24827"/>
                    <a:pt x="13387" y="24732"/>
                  </a:cubicBezTo>
                  <a:cubicBezTo>
                    <a:pt x="13482" y="24637"/>
                    <a:pt x="13577" y="24542"/>
                    <a:pt x="13691" y="24466"/>
                  </a:cubicBezTo>
                  <a:cubicBezTo>
                    <a:pt x="15682" y="23442"/>
                    <a:pt x="17009" y="21717"/>
                    <a:pt x="17824" y="19612"/>
                  </a:cubicBezTo>
                  <a:cubicBezTo>
                    <a:pt x="18810" y="17014"/>
                    <a:pt x="19322" y="14246"/>
                    <a:pt x="19341" y="11478"/>
                  </a:cubicBezTo>
                  <a:cubicBezTo>
                    <a:pt x="19360" y="9278"/>
                    <a:pt x="19019" y="7022"/>
                    <a:pt x="18071" y="5012"/>
                  </a:cubicBezTo>
                  <a:cubicBezTo>
                    <a:pt x="17123" y="2983"/>
                    <a:pt x="15397" y="1390"/>
                    <a:pt x="13293" y="632"/>
                  </a:cubicBezTo>
                  <a:cubicBezTo>
                    <a:pt x="12199" y="235"/>
                    <a:pt x="11055" y="1"/>
                    <a:pt x="9925"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1"/>
            <p:cNvSpPr/>
            <p:nvPr/>
          </p:nvSpPr>
          <p:spPr>
            <a:xfrm>
              <a:off x="11006000" y="6124225"/>
              <a:ext cx="481650" cy="373625"/>
            </a:xfrm>
            <a:custGeom>
              <a:avLst/>
              <a:gdLst/>
              <a:ahLst/>
              <a:cxnLst/>
              <a:rect l="l" t="t" r="r" b="b"/>
              <a:pathLst>
                <a:path w="19266" h="14945" extrusionOk="0">
                  <a:moveTo>
                    <a:pt x="9819" y="1"/>
                  </a:moveTo>
                  <a:cubicBezTo>
                    <a:pt x="8738" y="1"/>
                    <a:pt x="7667" y="216"/>
                    <a:pt x="6656" y="708"/>
                  </a:cubicBezTo>
                  <a:cubicBezTo>
                    <a:pt x="6523" y="764"/>
                    <a:pt x="6447" y="802"/>
                    <a:pt x="6258" y="916"/>
                  </a:cubicBezTo>
                  <a:cubicBezTo>
                    <a:pt x="1783" y="2945"/>
                    <a:pt x="323" y="8880"/>
                    <a:pt x="38" y="13336"/>
                  </a:cubicBezTo>
                  <a:cubicBezTo>
                    <a:pt x="19" y="13639"/>
                    <a:pt x="0" y="13943"/>
                    <a:pt x="0" y="14246"/>
                  </a:cubicBezTo>
                  <a:cubicBezTo>
                    <a:pt x="211" y="14296"/>
                    <a:pt x="419" y="14319"/>
                    <a:pt x="622" y="14319"/>
                  </a:cubicBezTo>
                  <a:cubicBezTo>
                    <a:pt x="2284" y="14319"/>
                    <a:pt x="3608" y="12746"/>
                    <a:pt x="3186" y="11023"/>
                  </a:cubicBezTo>
                  <a:lnTo>
                    <a:pt x="3186" y="11023"/>
                  </a:lnTo>
                  <a:cubicBezTo>
                    <a:pt x="3205" y="11025"/>
                    <a:pt x="3224" y="11025"/>
                    <a:pt x="3243" y="11025"/>
                  </a:cubicBezTo>
                  <a:cubicBezTo>
                    <a:pt x="3413" y="11025"/>
                    <a:pt x="3577" y="10950"/>
                    <a:pt x="3679" y="10814"/>
                  </a:cubicBezTo>
                  <a:cubicBezTo>
                    <a:pt x="5423" y="8444"/>
                    <a:pt x="7357" y="6206"/>
                    <a:pt x="9443" y="4140"/>
                  </a:cubicBezTo>
                  <a:lnTo>
                    <a:pt x="11586" y="8292"/>
                  </a:lnTo>
                  <a:cubicBezTo>
                    <a:pt x="12363" y="9771"/>
                    <a:pt x="13027" y="11364"/>
                    <a:pt x="14013" y="12710"/>
                  </a:cubicBezTo>
                  <a:cubicBezTo>
                    <a:pt x="14921" y="13936"/>
                    <a:pt x="16385" y="14945"/>
                    <a:pt x="17875" y="14945"/>
                  </a:cubicBezTo>
                  <a:cubicBezTo>
                    <a:pt x="18251" y="14945"/>
                    <a:pt x="18629" y="14881"/>
                    <a:pt x="19000" y="14739"/>
                  </a:cubicBezTo>
                  <a:cubicBezTo>
                    <a:pt x="19152" y="13658"/>
                    <a:pt x="19246" y="12577"/>
                    <a:pt x="19246" y="11478"/>
                  </a:cubicBezTo>
                  <a:cubicBezTo>
                    <a:pt x="19265" y="9278"/>
                    <a:pt x="18924" y="7022"/>
                    <a:pt x="17976" y="5012"/>
                  </a:cubicBezTo>
                  <a:cubicBezTo>
                    <a:pt x="17028" y="2983"/>
                    <a:pt x="15302" y="1390"/>
                    <a:pt x="13179" y="632"/>
                  </a:cubicBezTo>
                  <a:cubicBezTo>
                    <a:pt x="12085" y="235"/>
                    <a:pt x="10946" y="1"/>
                    <a:pt x="98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11100800" y="6722125"/>
              <a:ext cx="181575" cy="267225"/>
            </a:xfrm>
            <a:custGeom>
              <a:avLst/>
              <a:gdLst/>
              <a:ahLst/>
              <a:cxnLst/>
              <a:rect l="l" t="t" r="r" b="b"/>
              <a:pathLst>
                <a:path w="7263" h="10689" extrusionOk="0">
                  <a:moveTo>
                    <a:pt x="39" y="0"/>
                  </a:moveTo>
                  <a:cubicBezTo>
                    <a:pt x="266" y="228"/>
                    <a:pt x="418" y="493"/>
                    <a:pt x="513" y="778"/>
                  </a:cubicBezTo>
                  <a:cubicBezTo>
                    <a:pt x="778" y="1593"/>
                    <a:pt x="607" y="2484"/>
                    <a:pt x="513" y="3281"/>
                  </a:cubicBezTo>
                  <a:cubicBezTo>
                    <a:pt x="418" y="4191"/>
                    <a:pt x="190" y="5063"/>
                    <a:pt x="114" y="5973"/>
                  </a:cubicBezTo>
                  <a:cubicBezTo>
                    <a:pt x="20" y="6902"/>
                    <a:pt x="1" y="7832"/>
                    <a:pt x="1" y="8780"/>
                  </a:cubicBezTo>
                  <a:cubicBezTo>
                    <a:pt x="1" y="9330"/>
                    <a:pt x="20" y="9898"/>
                    <a:pt x="39" y="10448"/>
                  </a:cubicBezTo>
                  <a:cubicBezTo>
                    <a:pt x="372" y="10604"/>
                    <a:pt x="726" y="10689"/>
                    <a:pt x="1086" y="10689"/>
                  </a:cubicBezTo>
                  <a:cubicBezTo>
                    <a:pt x="1688" y="10689"/>
                    <a:pt x="2306" y="10452"/>
                    <a:pt x="2864" y="9917"/>
                  </a:cubicBezTo>
                  <a:cubicBezTo>
                    <a:pt x="4058" y="8780"/>
                    <a:pt x="4969" y="7225"/>
                    <a:pt x="5727" y="5784"/>
                  </a:cubicBezTo>
                  <a:cubicBezTo>
                    <a:pt x="6201" y="4893"/>
                    <a:pt x="7263" y="3281"/>
                    <a:pt x="7054" y="2200"/>
                  </a:cubicBezTo>
                  <a:cubicBezTo>
                    <a:pt x="6865" y="1119"/>
                    <a:pt x="5556" y="1309"/>
                    <a:pt x="4703" y="1176"/>
                  </a:cubicBezTo>
                  <a:cubicBezTo>
                    <a:pt x="3110" y="930"/>
                    <a:pt x="1556" y="531"/>
                    <a:pt x="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10949125" y="6087225"/>
              <a:ext cx="589250" cy="521275"/>
            </a:xfrm>
            <a:custGeom>
              <a:avLst/>
              <a:gdLst/>
              <a:ahLst/>
              <a:cxnLst/>
              <a:rect l="l" t="t" r="r" b="b"/>
              <a:pathLst>
                <a:path w="23570" h="20851" extrusionOk="0">
                  <a:moveTo>
                    <a:pt x="8519" y="0"/>
                  </a:moveTo>
                  <a:cubicBezTo>
                    <a:pt x="5461" y="0"/>
                    <a:pt x="2390" y="751"/>
                    <a:pt x="948" y="3742"/>
                  </a:cubicBezTo>
                  <a:cubicBezTo>
                    <a:pt x="38" y="5620"/>
                    <a:pt x="0" y="7838"/>
                    <a:pt x="95" y="9886"/>
                  </a:cubicBezTo>
                  <a:cubicBezTo>
                    <a:pt x="209" y="12389"/>
                    <a:pt x="664" y="14873"/>
                    <a:pt x="1441" y="17262"/>
                  </a:cubicBezTo>
                  <a:cubicBezTo>
                    <a:pt x="1397" y="17558"/>
                    <a:pt x="1664" y="17746"/>
                    <a:pt x="1941" y="17746"/>
                  </a:cubicBezTo>
                  <a:cubicBezTo>
                    <a:pt x="2143" y="17746"/>
                    <a:pt x="2350" y="17646"/>
                    <a:pt x="2446" y="17414"/>
                  </a:cubicBezTo>
                  <a:cubicBezTo>
                    <a:pt x="4684" y="12104"/>
                    <a:pt x="8059" y="7345"/>
                    <a:pt x="12344" y="3496"/>
                  </a:cubicBezTo>
                  <a:cubicBezTo>
                    <a:pt x="13861" y="9639"/>
                    <a:pt x="16516" y="15461"/>
                    <a:pt x="20156" y="20637"/>
                  </a:cubicBezTo>
                  <a:cubicBezTo>
                    <a:pt x="20259" y="20775"/>
                    <a:pt x="20418" y="20850"/>
                    <a:pt x="20582" y="20850"/>
                  </a:cubicBezTo>
                  <a:cubicBezTo>
                    <a:pt x="20689" y="20850"/>
                    <a:pt x="20798" y="20818"/>
                    <a:pt x="20896" y="20751"/>
                  </a:cubicBezTo>
                  <a:cubicBezTo>
                    <a:pt x="21009" y="20694"/>
                    <a:pt x="21085" y="20599"/>
                    <a:pt x="21123" y="20504"/>
                  </a:cubicBezTo>
                  <a:cubicBezTo>
                    <a:pt x="21787" y="18912"/>
                    <a:pt x="22280" y="17281"/>
                    <a:pt x="22621" y="15593"/>
                  </a:cubicBezTo>
                  <a:cubicBezTo>
                    <a:pt x="22640" y="15555"/>
                    <a:pt x="22659" y="15518"/>
                    <a:pt x="22659" y="15461"/>
                  </a:cubicBezTo>
                  <a:cubicBezTo>
                    <a:pt x="23285" y="11782"/>
                    <a:pt x="23569" y="7705"/>
                    <a:pt x="21332" y="4463"/>
                  </a:cubicBezTo>
                  <a:cubicBezTo>
                    <a:pt x="19493" y="1834"/>
                    <a:pt x="16486" y="279"/>
                    <a:pt x="13313" y="279"/>
                  </a:cubicBezTo>
                  <a:cubicBezTo>
                    <a:pt x="12985" y="279"/>
                    <a:pt x="12655" y="296"/>
                    <a:pt x="12325" y="329"/>
                  </a:cubicBezTo>
                  <a:cubicBezTo>
                    <a:pt x="12268" y="310"/>
                    <a:pt x="12211" y="291"/>
                    <a:pt x="12135" y="272"/>
                  </a:cubicBezTo>
                  <a:cubicBezTo>
                    <a:pt x="11006" y="124"/>
                    <a:pt x="9763" y="0"/>
                    <a:pt x="85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10972350" y="6112675"/>
              <a:ext cx="534250" cy="458250"/>
            </a:xfrm>
            <a:custGeom>
              <a:avLst/>
              <a:gdLst/>
              <a:ahLst/>
              <a:cxnLst/>
              <a:rect l="l" t="t" r="r" b="b"/>
              <a:pathLst>
                <a:path w="21370" h="18330" extrusionOk="0">
                  <a:moveTo>
                    <a:pt x="7553" y="1"/>
                  </a:moveTo>
                  <a:cubicBezTo>
                    <a:pt x="4613" y="1"/>
                    <a:pt x="1706" y="749"/>
                    <a:pt x="626" y="3881"/>
                  </a:cubicBezTo>
                  <a:cubicBezTo>
                    <a:pt x="0" y="5663"/>
                    <a:pt x="76" y="7711"/>
                    <a:pt x="209" y="9588"/>
                  </a:cubicBezTo>
                  <a:cubicBezTo>
                    <a:pt x="341" y="11352"/>
                    <a:pt x="645" y="13096"/>
                    <a:pt x="1138" y="14803"/>
                  </a:cubicBezTo>
                  <a:cubicBezTo>
                    <a:pt x="3508" y="9626"/>
                    <a:pt x="6959" y="5019"/>
                    <a:pt x="11244" y="1283"/>
                  </a:cubicBezTo>
                  <a:cubicBezTo>
                    <a:pt x="11345" y="1203"/>
                    <a:pt x="11465" y="1165"/>
                    <a:pt x="11583" y="1165"/>
                  </a:cubicBezTo>
                  <a:cubicBezTo>
                    <a:pt x="11800" y="1165"/>
                    <a:pt x="12012" y="1290"/>
                    <a:pt x="12098" y="1511"/>
                  </a:cubicBezTo>
                  <a:cubicBezTo>
                    <a:pt x="12192" y="1568"/>
                    <a:pt x="12268" y="1682"/>
                    <a:pt x="12306" y="1795"/>
                  </a:cubicBezTo>
                  <a:cubicBezTo>
                    <a:pt x="13690" y="7711"/>
                    <a:pt x="16155" y="13305"/>
                    <a:pt x="19549" y="18330"/>
                  </a:cubicBezTo>
                  <a:cubicBezTo>
                    <a:pt x="20232" y="16528"/>
                    <a:pt x="20706" y="14670"/>
                    <a:pt x="20972" y="12755"/>
                  </a:cubicBezTo>
                  <a:cubicBezTo>
                    <a:pt x="20972" y="12755"/>
                    <a:pt x="20972" y="12736"/>
                    <a:pt x="20972" y="12736"/>
                  </a:cubicBezTo>
                  <a:cubicBezTo>
                    <a:pt x="21370" y="9854"/>
                    <a:pt x="21332" y="6820"/>
                    <a:pt x="19739" y="4298"/>
                  </a:cubicBezTo>
                  <a:cubicBezTo>
                    <a:pt x="18114" y="1697"/>
                    <a:pt x="15299" y="285"/>
                    <a:pt x="12313" y="285"/>
                  </a:cubicBezTo>
                  <a:cubicBezTo>
                    <a:pt x="11990" y="285"/>
                    <a:pt x="11665" y="302"/>
                    <a:pt x="11339" y="335"/>
                  </a:cubicBezTo>
                  <a:cubicBezTo>
                    <a:pt x="11319" y="339"/>
                    <a:pt x="11299" y="340"/>
                    <a:pt x="11279" y="340"/>
                  </a:cubicBezTo>
                  <a:cubicBezTo>
                    <a:pt x="11186" y="340"/>
                    <a:pt x="11095" y="306"/>
                    <a:pt x="11017" y="259"/>
                  </a:cubicBezTo>
                  <a:cubicBezTo>
                    <a:pt x="9936" y="123"/>
                    <a:pt x="8741" y="1"/>
                    <a:pt x="75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1"/>
            <p:cNvSpPr/>
            <p:nvPr/>
          </p:nvSpPr>
          <p:spPr>
            <a:xfrm>
              <a:off x="10989875" y="6395550"/>
              <a:ext cx="428550" cy="184350"/>
            </a:xfrm>
            <a:custGeom>
              <a:avLst/>
              <a:gdLst/>
              <a:ahLst/>
              <a:cxnLst/>
              <a:rect l="l" t="t" r="r" b="b"/>
              <a:pathLst>
                <a:path w="17142" h="7374" extrusionOk="0">
                  <a:moveTo>
                    <a:pt x="3663" y="0"/>
                  </a:moveTo>
                  <a:cubicBezTo>
                    <a:pt x="2654" y="0"/>
                    <a:pt x="1645" y="176"/>
                    <a:pt x="683" y="530"/>
                  </a:cubicBezTo>
                  <a:cubicBezTo>
                    <a:pt x="342" y="644"/>
                    <a:pt x="209" y="1061"/>
                    <a:pt x="418" y="1364"/>
                  </a:cubicBezTo>
                  <a:cubicBezTo>
                    <a:pt x="418" y="1383"/>
                    <a:pt x="399" y="1421"/>
                    <a:pt x="399" y="1440"/>
                  </a:cubicBezTo>
                  <a:cubicBezTo>
                    <a:pt x="1" y="3955"/>
                    <a:pt x="829" y="7075"/>
                    <a:pt x="3772" y="7075"/>
                  </a:cubicBezTo>
                  <a:cubicBezTo>
                    <a:pt x="3913" y="7075"/>
                    <a:pt x="4059" y="7067"/>
                    <a:pt x="4210" y="7053"/>
                  </a:cubicBezTo>
                  <a:cubicBezTo>
                    <a:pt x="7035" y="6768"/>
                    <a:pt x="8135" y="3886"/>
                    <a:pt x="7472" y="1478"/>
                  </a:cubicBezTo>
                  <a:cubicBezTo>
                    <a:pt x="7879" y="1319"/>
                    <a:pt x="8307" y="1238"/>
                    <a:pt x="8735" y="1238"/>
                  </a:cubicBezTo>
                  <a:cubicBezTo>
                    <a:pt x="9123" y="1238"/>
                    <a:pt x="9510" y="1305"/>
                    <a:pt x="9880" y="1440"/>
                  </a:cubicBezTo>
                  <a:cubicBezTo>
                    <a:pt x="8988" y="3791"/>
                    <a:pt x="9842" y="6787"/>
                    <a:pt x="12629" y="7299"/>
                  </a:cubicBezTo>
                  <a:cubicBezTo>
                    <a:pt x="12902" y="7350"/>
                    <a:pt x="13160" y="7374"/>
                    <a:pt x="13404" y="7374"/>
                  </a:cubicBezTo>
                  <a:cubicBezTo>
                    <a:pt x="16084" y="7374"/>
                    <a:pt x="17088" y="4480"/>
                    <a:pt x="16914" y="2047"/>
                  </a:cubicBezTo>
                  <a:cubicBezTo>
                    <a:pt x="16914" y="2028"/>
                    <a:pt x="16895" y="1990"/>
                    <a:pt x="16895" y="1971"/>
                  </a:cubicBezTo>
                  <a:cubicBezTo>
                    <a:pt x="17142" y="1687"/>
                    <a:pt x="17047" y="1269"/>
                    <a:pt x="16706" y="1099"/>
                  </a:cubicBezTo>
                  <a:cubicBezTo>
                    <a:pt x="15544" y="570"/>
                    <a:pt x="14291" y="299"/>
                    <a:pt x="13033" y="299"/>
                  </a:cubicBezTo>
                  <a:cubicBezTo>
                    <a:pt x="12217" y="299"/>
                    <a:pt x="11398" y="412"/>
                    <a:pt x="10600" y="644"/>
                  </a:cubicBezTo>
                  <a:cubicBezTo>
                    <a:pt x="10007" y="376"/>
                    <a:pt x="9370" y="243"/>
                    <a:pt x="8734" y="243"/>
                  </a:cubicBezTo>
                  <a:cubicBezTo>
                    <a:pt x="8110" y="243"/>
                    <a:pt x="7485" y="371"/>
                    <a:pt x="6903" y="625"/>
                  </a:cubicBezTo>
                  <a:cubicBezTo>
                    <a:pt x="5864" y="209"/>
                    <a:pt x="4764" y="0"/>
                    <a:pt x="3663" y="0"/>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11017850" y="6421075"/>
              <a:ext cx="151175" cy="125850"/>
            </a:xfrm>
            <a:custGeom>
              <a:avLst/>
              <a:gdLst/>
              <a:ahLst/>
              <a:cxnLst/>
              <a:rect l="l" t="t" r="r" b="b"/>
              <a:pathLst>
                <a:path w="6047" h="5034" extrusionOk="0">
                  <a:moveTo>
                    <a:pt x="2513" y="1"/>
                  </a:moveTo>
                  <a:cubicBezTo>
                    <a:pt x="1762" y="1"/>
                    <a:pt x="1010" y="107"/>
                    <a:pt x="285" y="324"/>
                  </a:cubicBezTo>
                  <a:cubicBezTo>
                    <a:pt x="304" y="362"/>
                    <a:pt x="304" y="419"/>
                    <a:pt x="285" y="457"/>
                  </a:cubicBezTo>
                  <a:cubicBezTo>
                    <a:pt x="0" y="2258"/>
                    <a:pt x="95" y="4704"/>
                    <a:pt x="2409" y="5008"/>
                  </a:cubicBezTo>
                  <a:cubicBezTo>
                    <a:pt x="2544" y="5025"/>
                    <a:pt x="2675" y="5034"/>
                    <a:pt x="2802" y="5034"/>
                  </a:cubicBezTo>
                  <a:cubicBezTo>
                    <a:pt x="5033" y="5034"/>
                    <a:pt x="6046" y="2451"/>
                    <a:pt x="5329" y="514"/>
                  </a:cubicBezTo>
                  <a:cubicBezTo>
                    <a:pt x="4426" y="174"/>
                    <a:pt x="3469" y="1"/>
                    <a:pt x="2513"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11239200" y="6428325"/>
              <a:ext cx="151750" cy="125625"/>
            </a:xfrm>
            <a:custGeom>
              <a:avLst/>
              <a:gdLst/>
              <a:ahLst/>
              <a:cxnLst/>
              <a:rect l="l" t="t" r="r" b="b"/>
              <a:pathLst>
                <a:path w="6070" h="5025" extrusionOk="0">
                  <a:moveTo>
                    <a:pt x="3050" y="1"/>
                  </a:moveTo>
                  <a:cubicBezTo>
                    <a:pt x="2330" y="1"/>
                    <a:pt x="1609" y="99"/>
                    <a:pt x="912" y="300"/>
                  </a:cubicBezTo>
                  <a:cubicBezTo>
                    <a:pt x="0" y="2234"/>
                    <a:pt x="858" y="5024"/>
                    <a:pt x="3288" y="5024"/>
                  </a:cubicBezTo>
                  <a:cubicBezTo>
                    <a:pt x="3336" y="5024"/>
                    <a:pt x="3384" y="5023"/>
                    <a:pt x="3434" y="5021"/>
                  </a:cubicBezTo>
                  <a:cubicBezTo>
                    <a:pt x="5747" y="4926"/>
                    <a:pt x="6069" y="2518"/>
                    <a:pt x="5936" y="679"/>
                  </a:cubicBezTo>
                  <a:cubicBezTo>
                    <a:pt x="5936" y="641"/>
                    <a:pt x="5936" y="584"/>
                    <a:pt x="5936" y="546"/>
                  </a:cubicBezTo>
                  <a:cubicBezTo>
                    <a:pt x="5017" y="185"/>
                    <a:pt x="4034" y="1"/>
                    <a:pt x="3050"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11098425" y="6464050"/>
              <a:ext cx="38425" cy="55050"/>
            </a:xfrm>
            <a:custGeom>
              <a:avLst/>
              <a:gdLst/>
              <a:ahLst/>
              <a:cxnLst/>
              <a:rect l="l" t="t" r="r" b="b"/>
              <a:pathLst>
                <a:path w="1537" h="2202" extrusionOk="0">
                  <a:moveTo>
                    <a:pt x="852" y="1"/>
                  </a:moveTo>
                  <a:cubicBezTo>
                    <a:pt x="673" y="1"/>
                    <a:pt x="489" y="107"/>
                    <a:pt x="361" y="274"/>
                  </a:cubicBezTo>
                  <a:cubicBezTo>
                    <a:pt x="1" y="805"/>
                    <a:pt x="20" y="1487"/>
                    <a:pt x="418" y="1999"/>
                  </a:cubicBezTo>
                  <a:cubicBezTo>
                    <a:pt x="519" y="2134"/>
                    <a:pt x="673" y="2202"/>
                    <a:pt x="827" y="2202"/>
                  </a:cubicBezTo>
                  <a:cubicBezTo>
                    <a:pt x="1020" y="2202"/>
                    <a:pt x="1214" y="2096"/>
                    <a:pt x="1309" y="1886"/>
                  </a:cubicBezTo>
                  <a:cubicBezTo>
                    <a:pt x="1537" y="1393"/>
                    <a:pt x="1518" y="824"/>
                    <a:pt x="1290" y="312"/>
                  </a:cubicBezTo>
                  <a:cubicBezTo>
                    <a:pt x="1181" y="93"/>
                    <a:pt x="1018" y="1"/>
                    <a:pt x="8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11291850" y="6464050"/>
              <a:ext cx="38425" cy="55050"/>
            </a:xfrm>
            <a:custGeom>
              <a:avLst/>
              <a:gdLst/>
              <a:ahLst/>
              <a:cxnLst/>
              <a:rect l="l" t="t" r="r" b="b"/>
              <a:pathLst>
                <a:path w="1537" h="2202" extrusionOk="0">
                  <a:moveTo>
                    <a:pt x="849" y="1"/>
                  </a:moveTo>
                  <a:cubicBezTo>
                    <a:pt x="668" y="1"/>
                    <a:pt x="479" y="107"/>
                    <a:pt x="342" y="274"/>
                  </a:cubicBezTo>
                  <a:cubicBezTo>
                    <a:pt x="0" y="805"/>
                    <a:pt x="19" y="1487"/>
                    <a:pt x="417" y="1999"/>
                  </a:cubicBezTo>
                  <a:cubicBezTo>
                    <a:pt x="518" y="2134"/>
                    <a:pt x="672" y="2202"/>
                    <a:pt x="826" y="2202"/>
                  </a:cubicBezTo>
                  <a:cubicBezTo>
                    <a:pt x="1019" y="2202"/>
                    <a:pt x="1214" y="2096"/>
                    <a:pt x="1309" y="1886"/>
                  </a:cubicBezTo>
                  <a:cubicBezTo>
                    <a:pt x="1536" y="1393"/>
                    <a:pt x="1517" y="824"/>
                    <a:pt x="1290" y="312"/>
                  </a:cubicBezTo>
                  <a:cubicBezTo>
                    <a:pt x="1180" y="93"/>
                    <a:pt x="1017" y="1"/>
                    <a:pt x="8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11171425" y="6502600"/>
              <a:ext cx="37250" cy="92475"/>
            </a:xfrm>
            <a:custGeom>
              <a:avLst/>
              <a:gdLst/>
              <a:ahLst/>
              <a:cxnLst/>
              <a:rect l="l" t="t" r="r" b="b"/>
              <a:pathLst>
                <a:path w="1490" h="3699" extrusionOk="0">
                  <a:moveTo>
                    <a:pt x="857" y="1"/>
                  </a:moveTo>
                  <a:cubicBezTo>
                    <a:pt x="670" y="1"/>
                    <a:pt x="484" y="98"/>
                    <a:pt x="399" y="325"/>
                  </a:cubicBezTo>
                  <a:cubicBezTo>
                    <a:pt x="39" y="1273"/>
                    <a:pt x="1" y="2335"/>
                    <a:pt x="285" y="3321"/>
                  </a:cubicBezTo>
                  <a:cubicBezTo>
                    <a:pt x="357" y="3583"/>
                    <a:pt x="575" y="3698"/>
                    <a:pt x="790" y="3698"/>
                  </a:cubicBezTo>
                  <a:cubicBezTo>
                    <a:pt x="1088" y="3698"/>
                    <a:pt x="1382" y="3476"/>
                    <a:pt x="1271" y="3112"/>
                  </a:cubicBezTo>
                  <a:cubicBezTo>
                    <a:pt x="1025" y="2316"/>
                    <a:pt x="1044" y="1443"/>
                    <a:pt x="1347" y="666"/>
                  </a:cubicBezTo>
                  <a:cubicBezTo>
                    <a:pt x="1490" y="274"/>
                    <a:pt x="1171" y="1"/>
                    <a:pt x="8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11184475" y="6598875"/>
              <a:ext cx="108450" cy="47125"/>
            </a:xfrm>
            <a:custGeom>
              <a:avLst/>
              <a:gdLst/>
              <a:ahLst/>
              <a:cxnLst/>
              <a:rect l="l" t="t" r="r" b="b"/>
              <a:pathLst>
                <a:path w="4338" h="1885" extrusionOk="0">
                  <a:moveTo>
                    <a:pt x="3634" y="1"/>
                  </a:moveTo>
                  <a:cubicBezTo>
                    <a:pt x="3479" y="1"/>
                    <a:pt x="3323" y="67"/>
                    <a:pt x="3214" y="228"/>
                  </a:cubicBezTo>
                  <a:cubicBezTo>
                    <a:pt x="2942" y="660"/>
                    <a:pt x="2478" y="894"/>
                    <a:pt x="2008" y="894"/>
                  </a:cubicBezTo>
                  <a:cubicBezTo>
                    <a:pt x="1693" y="894"/>
                    <a:pt x="1376" y="790"/>
                    <a:pt x="1110" y="569"/>
                  </a:cubicBezTo>
                  <a:cubicBezTo>
                    <a:pt x="1005" y="481"/>
                    <a:pt x="890" y="443"/>
                    <a:pt x="779" y="443"/>
                  </a:cubicBezTo>
                  <a:cubicBezTo>
                    <a:pt x="365" y="443"/>
                    <a:pt x="1" y="957"/>
                    <a:pt x="389" y="1271"/>
                  </a:cubicBezTo>
                  <a:cubicBezTo>
                    <a:pt x="859" y="1686"/>
                    <a:pt x="1437" y="1885"/>
                    <a:pt x="2008" y="1885"/>
                  </a:cubicBezTo>
                  <a:cubicBezTo>
                    <a:pt x="2819" y="1885"/>
                    <a:pt x="3619" y="1485"/>
                    <a:pt x="4087" y="740"/>
                  </a:cubicBezTo>
                  <a:cubicBezTo>
                    <a:pt x="4338" y="356"/>
                    <a:pt x="3990" y="1"/>
                    <a:pt x="36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11197500" y="7395200"/>
              <a:ext cx="312900" cy="256225"/>
            </a:xfrm>
            <a:custGeom>
              <a:avLst/>
              <a:gdLst/>
              <a:ahLst/>
              <a:cxnLst/>
              <a:rect l="l" t="t" r="r" b="b"/>
              <a:pathLst>
                <a:path w="12516" h="10249" extrusionOk="0">
                  <a:moveTo>
                    <a:pt x="5273" y="1"/>
                  </a:moveTo>
                  <a:cubicBezTo>
                    <a:pt x="4078" y="1"/>
                    <a:pt x="2819" y="495"/>
                    <a:pt x="2125" y="1501"/>
                  </a:cubicBezTo>
                  <a:cubicBezTo>
                    <a:pt x="1935" y="1766"/>
                    <a:pt x="1802" y="2089"/>
                    <a:pt x="1745" y="2411"/>
                  </a:cubicBezTo>
                  <a:cubicBezTo>
                    <a:pt x="1626" y="2380"/>
                    <a:pt x="1507" y="2365"/>
                    <a:pt x="1390" y="2365"/>
                  </a:cubicBezTo>
                  <a:cubicBezTo>
                    <a:pt x="655" y="2365"/>
                    <a:pt x="17" y="2953"/>
                    <a:pt x="1" y="3738"/>
                  </a:cubicBezTo>
                  <a:cubicBezTo>
                    <a:pt x="1" y="4914"/>
                    <a:pt x="1233" y="5369"/>
                    <a:pt x="2200" y="5540"/>
                  </a:cubicBezTo>
                  <a:cubicBezTo>
                    <a:pt x="2226" y="5545"/>
                    <a:pt x="2253" y="5547"/>
                    <a:pt x="2280" y="5547"/>
                  </a:cubicBezTo>
                  <a:cubicBezTo>
                    <a:pt x="2355" y="5547"/>
                    <a:pt x="2434" y="5529"/>
                    <a:pt x="2504" y="5502"/>
                  </a:cubicBezTo>
                  <a:cubicBezTo>
                    <a:pt x="2655" y="5938"/>
                    <a:pt x="2959" y="6298"/>
                    <a:pt x="3357" y="6526"/>
                  </a:cubicBezTo>
                  <a:cubicBezTo>
                    <a:pt x="3452" y="7417"/>
                    <a:pt x="4116" y="8118"/>
                    <a:pt x="5007" y="8270"/>
                  </a:cubicBezTo>
                  <a:cubicBezTo>
                    <a:pt x="5007" y="8365"/>
                    <a:pt x="5045" y="8479"/>
                    <a:pt x="5083" y="8573"/>
                  </a:cubicBezTo>
                  <a:cubicBezTo>
                    <a:pt x="5330" y="9343"/>
                    <a:pt x="6035" y="9798"/>
                    <a:pt x="6772" y="9798"/>
                  </a:cubicBezTo>
                  <a:cubicBezTo>
                    <a:pt x="7107" y="9798"/>
                    <a:pt x="7448" y="9704"/>
                    <a:pt x="7756" y="9502"/>
                  </a:cubicBezTo>
                  <a:cubicBezTo>
                    <a:pt x="8206" y="9985"/>
                    <a:pt x="8833" y="10249"/>
                    <a:pt x="9476" y="10249"/>
                  </a:cubicBezTo>
                  <a:cubicBezTo>
                    <a:pt x="9591" y="10249"/>
                    <a:pt x="9707" y="10240"/>
                    <a:pt x="9823" y="10223"/>
                  </a:cubicBezTo>
                  <a:cubicBezTo>
                    <a:pt x="11795" y="9939"/>
                    <a:pt x="12515" y="7777"/>
                    <a:pt x="12041" y="6052"/>
                  </a:cubicBezTo>
                  <a:cubicBezTo>
                    <a:pt x="12022" y="5938"/>
                    <a:pt x="11947" y="5843"/>
                    <a:pt x="11852" y="5786"/>
                  </a:cubicBezTo>
                  <a:cubicBezTo>
                    <a:pt x="10562" y="3131"/>
                    <a:pt x="8704" y="60"/>
                    <a:pt x="5405" y="3"/>
                  </a:cubicBezTo>
                  <a:cubicBezTo>
                    <a:pt x="5361" y="1"/>
                    <a:pt x="5317" y="1"/>
                    <a:pt x="5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11219125" y="7479225"/>
              <a:ext cx="39075" cy="29825"/>
            </a:xfrm>
            <a:custGeom>
              <a:avLst/>
              <a:gdLst/>
              <a:ahLst/>
              <a:cxnLst/>
              <a:rect l="l" t="t" r="r" b="b"/>
              <a:pathLst>
                <a:path w="1563" h="1193" extrusionOk="0">
                  <a:moveTo>
                    <a:pt x="539" y="1"/>
                  </a:moveTo>
                  <a:cubicBezTo>
                    <a:pt x="241" y="1"/>
                    <a:pt x="1" y="378"/>
                    <a:pt x="255" y="662"/>
                  </a:cubicBezTo>
                  <a:cubicBezTo>
                    <a:pt x="539" y="1041"/>
                    <a:pt x="1089" y="1117"/>
                    <a:pt x="1525" y="1193"/>
                  </a:cubicBezTo>
                  <a:cubicBezTo>
                    <a:pt x="1525" y="1079"/>
                    <a:pt x="1544" y="984"/>
                    <a:pt x="1563" y="870"/>
                  </a:cubicBezTo>
                  <a:cubicBezTo>
                    <a:pt x="1316" y="681"/>
                    <a:pt x="1127" y="434"/>
                    <a:pt x="994" y="169"/>
                  </a:cubicBezTo>
                  <a:cubicBezTo>
                    <a:pt x="918" y="150"/>
                    <a:pt x="861" y="131"/>
                    <a:pt x="786" y="93"/>
                  </a:cubicBezTo>
                  <a:cubicBezTo>
                    <a:pt x="705" y="28"/>
                    <a:pt x="620" y="1"/>
                    <a:pt x="539"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11251550" y="7420375"/>
              <a:ext cx="228500" cy="205750"/>
            </a:xfrm>
            <a:custGeom>
              <a:avLst/>
              <a:gdLst/>
              <a:ahLst/>
              <a:cxnLst/>
              <a:rect l="l" t="t" r="r" b="b"/>
              <a:pathLst>
                <a:path w="9140" h="8230" extrusionOk="0">
                  <a:moveTo>
                    <a:pt x="3072" y="1"/>
                  </a:moveTo>
                  <a:cubicBezTo>
                    <a:pt x="2579" y="20"/>
                    <a:pt x="2086" y="133"/>
                    <a:pt x="1631" y="361"/>
                  </a:cubicBezTo>
                  <a:cubicBezTo>
                    <a:pt x="1138" y="626"/>
                    <a:pt x="0" y="1594"/>
                    <a:pt x="721" y="2295"/>
                  </a:cubicBezTo>
                  <a:cubicBezTo>
                    <a:pt x="1214" y="1612"/>
                    <a:pt x="1991" y="1138"/>
                    <a:pt x="2731" y="759"/>
                  </a:cubicBezTo>
                  <a:cubicBezTo>
                    <a:pt x="2812" y="716"/>
                    <a:pt x="2892" y="697"/>
                    <a:pt x="2967" y="697"/>
                  </a:cubicBezTo>
                  <a:cubicBezTo>
                    <a:pt x="3424" y="697"/>
                    <a:pt x="3731" y="1387"/>
                    <a:pt x="3243" y="1631"/>
                  </a:cubicBezTo>
                  <a:cubicBezTo>
                    <a:pt x="2674" y="1916"/>
                    <a:pt x="2067" y="2238"/>
                    <a:pt x="1669" y="2712"/>
                  </a:cubicBezTo>
                  <a:cubicBezTo>
                    <a:pt x="1271" y="3167"/>
                    <a:pt x="1081" y="3850"/>
                    <a:pt x="1385" y="4324"/>
                  </a:cubicBezTo>
                  <a:cubicBezTo>
                    <a:pt x="1726" y="3471"/>
                    <a:pt x="2503" y="2845"/>
                    <a:pt x="3281" y="2352"/>
                  </a:cubicBezTo>
                  <a:cubicBezTo>
                    <a:pt x="3370" y="2293"/>
                    <a:pt x="3458" y="2268"/>
                    <a:pt x="3540" y="2268"/>
                  </a:cubicBezTo>
                  <a:cubicBezTo>
                    <a:pt x="3959" y="2268"/>
                    <a:pt x="4221" y="2939"/>
                    <a:pt x="3793" y="3224"/>
                  </a:cubicBezTo>
                  <a:cubicBezTo>
                    <a:pt x="3262" y="3547"/>
                    <a:pt x="2731" y="3907"/>
                    <a:pt x="2428" y="4457"/>
                  </a:cubicBezTo>
                  <a:cubicBezTo>
                    <a:pt x="2086" y="5063"/>
                    <a:pt x="2105" y="6068"/>
                    <a:pt x="2864" y="6258"/>
                  </a:cubicBezTo>
                  <a:cubicBezTo>
                    <a:pt x="3110" y="5386"/>
                    <a:pt x="3869" y="4665"/>
                    <a:pt x="4703" y="4210"/>
                  </a:cubicBezTo>
                  <a:cubicBezTo>
                    <a:pt x="4789" y="4161"/>
                    <a:pt x="4874" y="4140"/>
                    <a:pt x="4953" y="4140"/>
                  </a:cubicBezTo>
                  <a:cubicBezTo>
                    <a:pt x="5397" y="4140"/>
                    <a:pt x="5678" y="4809"/>
                    <a:pt x="5196" y="5082"/>
                  </a:cubicBezTo>
                  <a:cubicBezTo>
                    <a:pt x="4570" y="5424"/>
                    <a:pt x="3888" y="5936"/>
                    <a:pt x="3812" y="6713"/>
                  </a:cubicBezTo>
                  <a:cubicBezTo>
                    <a:pt x="3754" y="7216"/>
                    <a:pt x="4154" y="7839"/>
                    <a:pt x="4623" y="7839"/>
                  </a:cubicBezTo>
                  <a:cubicBezTo>
                    <a:pt x="4773" y="7839"/>
                    <a:pt x="4931" y="7775"/>
                    <a:pt x="5082" y="7623"/>
                  </a:cubicBezTo>
                  <a:cubicBezTo>
                    <a:pt x="4930" y="7054"/>
                    <a:pt x="5006" y="6467"/>
                    <a:pt x="5291" y="5955"/>
                  </a:cubicBezTo>
                  <a:cubicBezTo>
                    <a:pt x="5390" y="5786"/>
                    <a:pt x="5541" y="5715"/>
                    <a:pt x="5694" y="5715"/>
                  </a:cubicBezTo>
                  <a:cubicBezTo>
                    <a:pt x="6038" y="5715"/>
                    <a:pt x="6392" y="6073"/>
                    <a:pt x="6182" y="6467"/>
                  </a:cubicBezTo>
                  <a:cubicBezTo>
                    <a:pt x="5633" y="7428"/>
                    <a:pt x="6471" y="8229"/>
                    <a:pt x="7362" y="8229"/>
                  </a:cubicBezTo>
                  <a:cubicBezTo>
                    <a:pt x="7579" y="8229"/>
                    <a:pt x="7798" y="8182"/>
                    <a:pt x="8002" y="8078"/>
                  </a:cubicBezTo>
                  <a:cubicBezTo>
                    <a:pt x="8912" y="7604"/>
                    <a:pt x="9140" y="6542"/>
                    <a:pt x="8969" y="5613"/>
                  </a:cubicBezTo>
                  <a:cubicBezTo>
                    <a:pt x="8173" y="3945"/>
                    <a:pt x="7339" y="2200"/>
                    <a:pt x="5860" y="1044"/>
                  </a:cubicBezTo>
                  <a:cubicBezTo>
                    <a:pt x="5082" y="380"/>
                    <a:pt x="4096" y="20"/>
                    <a:pt x="3072"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11413200" y="6877200"/>
              <a:ext cx="612950" cy="858325"/>
            </a:xfrm>
            <a:custGeom>
              <a:avLst/>
              <a:gdLst/>
              <a:ahLst/>
              <a:cxnLst/>
              <a:rect l="l" t="t" r="r" b="b"/>
              <a:pathLst>
                <a:path w="24518" h="34333" extrusionOk="0">
                  <a:moveTo>
                    <a:pt x="2935" y="1"/>
                  </a:moveTo>
                  <a:cubicBezTo>
                    <a:pt x="2660" y="1"/>
                    <a:pt x="2387" y="110"/>
                    <a:pt x="2200" y="320"/>
                  </a:cubicBezTo>
                  <a:cubicBezTo>
                    <a:pt x="2048" y="2937"/>
                    <a:pt x="1897" y="5554"/>
                    <a:pt x="1764" y="8151"/>
                  </a:cubicBezTo>
                  <a:cubicBezTo>
                    <a:pt x="1631" y="10389"/>
                    <a:pt x="1176" y="12949"/>
                    <a:pt x="1878" y="15110"/>
                  </a:cubicBezTo>
                  <a:cubicBezTo>
                    <a:pt x="2484" y="16968"/>
                    <a:pt x="4058" y="18068"/>
                    <a:pt x="5556" y="19168"/>
                  </a:cubicBezTo>
                  <a:lnTo>
                    <a:pt x="11567" y="23567"/>
                  </a:lnTo>
                  <a:cubicBezTo>
                    <a:pt x="10088" y="25520"/>
                    <a:pt x="7869" y="26772"/>
                    <a:pt x="5442" y="27056"/>
                  </a:cubicBezTo>
                  <a:lnTo>
                    <a:pt x="5594" y="26715"/>
                  </a:lnTo>
                  <a:cubicBezTo>
                    <a:pt x="5651" y="26487"/>
                    <a:pt x="5556" y="26260"/>
                    <a:pt x="5348" y="26146"/>
                  </a:cubicBezTo>
                  <a:cubicBezTo>
                    <a:pt x="4741" y="25713"/>
                    <a:pt x="4006" y="25304"/>
                    <a:pt x="3283" y="25304"/>
                  </a:cubicBezTo>
                  <a:cubicBezTo>
                    <a:pt x="2899" y="25304"/>
                    <a:pt x="2518" y="25420"/>
                    <a:pt x="2162" y="25710"/>
                  </a:cubicBezTo>
                  <a:cubicBezTo>
                    <a:pt x="1119" y="26544"/>
                    <a:pt x="1100" y="28175"/>
                    <a:pt x="873" y="29331"/>
                  </a:cubicBezTo>
                  <a:cubicBezTo>
                    <a:pt x="626" y="30488"/>
                    <a:pt x="0" y="32081"/>
                    <a:pt x="607" y="33218"/>
                  </a:cubicBezTo>
                  <a:cubicBezTo>
                    <a:pt x="995" y="33978"/>
                    <a:pt x="1763" y="34332"/>
                    <a:pt x="2569" y="34332"/>
                  </a:cubicBezTo>
                  <a:cubicBezTo>
                    <a:pt x="2749" y="34332"/>
                    <a:pt x="2930" y="34315"/>
                    <a:pt x="3110" y="34280"/>
                  </a:cubicBezTo>
                  <a:cubicBezTo>
                    <a:pt x="3319" y="34223"/>
                    <a:pt x="3470" y="34015"/>
                    <a:pt x="3470" y="33806"/>
                  </a:cubicBezTo>
                  <a:lnTo>
                    <a:pt x="3546" y="32972"/>
                  </a:lnTo>
                  <a:cubicBezTo>
                    <a:pt x="9974" y="32896"/>
                    <a:pt x="17976" y="32365"/>
                    <a:pt x="21218" y="25804"/>
                  </a:cubicBezTo>
                  <a:cubicBezTo>
                    <a:pt x="24518" y="19168"/>
                    <a:pt x="18052" y="13366"/>
                    <a:pt x="13747" y="9175"/>
                  </a:cubicBezTo>
                  <a:cubicBezTo>
                    <a:pt x="10448" y="5990"/>
                    <a:pt x="7016" y="2975"/>
                    <a:pt x="3432" y="131"/>
                  </a:cubicBezTo>
                  <a:cubicBezTo>
                    <a:pt x="3279" y="43"/>
                    <a:pt x="3107" y="1"/>
                    <a:pt x="2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1"/>
            <p:cNvSpPr/>
            <p:nvPr/>
          </p:nvSpPr>
          <p:spPr>
            <a:xfrm>
              <a:off x="11430575" y="7537025"/>
              <a:ext cx="94525" cy="173975"/>
            </a:xfrm>
            <a:custGeom>
              <a:avLst/>
              <a:gdLst/>
              <a:ahLst/>
              <a:cxnLst/>
              <a:rect l="l" t="t" r="r" b="b"/>
              <a:pathLst>
                <a:path w="3781" h="6959" extrusionOk="0">
                  <a:moveTo>
                    <a:pt x="2733" y="1"/>
                  </a:moveTo>
                  <a:cubicBezTo>
                    <a:pt x="2267" y="1"/>
                    <a:pt x="1859" y="296"/>
                    <a:pt x="1581" y="1118"/>
                  </a:cubicBezTo>
                  <a:cubicBezTo>
                    <a:pt x="1448" y="1668"/>
                    <a:pt x="1334" y="2218"/>
                    <a:pt x="1239" y="2787"/>
                  </a:cubicBezTo>
                  <a:cubicBezTo>
                    <a:pt x="1013" y="3842"/>
                    <a:pt x="0" y="6958"/>
                    <a:pt x="1776" y="6958"/>
                  </a:cubicBezTo>
                  <a:cubicBezTo>
                    <a:pt x="1787" y="6958"/>
                    <a:pt x="1797" y="6958"/>
                    <a:pt x="1808" y="6958"/>
                  </a:cubicBezTo>
                  <a:cubicBezTo>
                    <a:pt x="1846" y="6427"/>
                    <a:pt x="1903" y="5896"/>
                    <a:pt x="1941" y="5346"/>
                  </a:cubicBezTo>
                  <a:cubicBezTo>
                    <a:pt x="1941" y="5252"/>
                    <a:pt x="1979" y="5176"/>
                    <a:pt x="2036" y="5100"/>
                  </a:cubicBezTo>
                  <a:cubicBezTo>
                    <a:pt x="2225" y="3735"/>
                    <a:pt x="2699" y="2445"/>
                    <a:pt x="3401" y="1270"/>
                  </a:cubicBezTo>
                  <a:cubicBezTo>
                    <a:pt x="3534" y="966"/>
                    <a:pt x="3667" y="663"/>
                    <a:pt x="3780" y="360"/>
                  </a:cubicBezTo>
                  <a:cubicBezTo>
                    <a:pt x="3419" y="148"/>
                    <a:pt x="3062" y="1"/>
                    <a:pt x="2733" y="1"/>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1"/>
            <p:cNvSpPr/>
            <p:nvPr/>
          </p:nvSpPr>
          <p:spPr>
            <a:xfrm>
              <a:off x="11470075" y="6907475"/>
              <a:ext cx="493975" cy="768900"/>
            </a:xfrm>
            <a:custGeom>
              <a:avLst/>
              <a:gdLst/>
              <a:ahLst/>
              <a:cxnLst/>
              <a:rect l="l" t="t" r="r" b="b"/>
              <a:pathLst>
                <a:path w="19759" h="30756" extrusionOk="0">
                  <a:moveTo>
                    <a:pt x="892" y="0"/>
                  </a:moveTo>
                  <a:cubicBezTo>
                    <a:pt x="778" y="1991"/>
                    <a:pt x="664" y="3982"/>
                    <a:pt x="551" y="5973"/>
                  </a:cubicBezTo>
                  <a:cubicBezTo>
                    <a:pt x="437" y="8192"/>
                    <a:pt x="1" y="10619"/>
                    <a:pt x="380" y="12818"/>
                  </a:cubicBezTo>
                  <a:cubicBezTo>
                    <a:pt x="778" y="15170"/>
                    <a:pt x="2807" y="16383"/>
                    <a:pt x="4589" y="17691"/>
                  </a:cubicBezTo>
                  <a:lnTo>
                    <a:pt x="9861" y="21541"/>
                  </a:lnTo>
                  <a:cubicBezTo>
                    <a:pt x="9974" y="21370"/>
                    <a:pt x="10069" y="21199"/>
                    <a:pt x="10145" y="21029"/>
                  </a:cubicBezTo>
                  <a:cubicBezTo>
                    <a:pt x="10240" y="20845"/>
                    <a:pt x="10391" y="20769"/>
                    <a:pt x="10543" y="20769"/>
                  </a:cubicBezTo>
                  <a:cubicBezTo>
                    <a:pt x="10879" y="20769"/>
                    <a:pt x="11226" y="21137"/>
                    <a:pt x="11017" y="21541"/>
                  </a:cubicBezTo>
                  <a:cubicBezTo>
                    <a:pt x="9406" y="24650"/>
                    <a:pt x="6258" y="26679"/>
                    <a:pt x="2750" y="26907"/>
                  </a:cubicBezTo>
                  <a:cubicBezTo>
                    <a:pt x="2030" y="28063"/>
                    <a:pt x="1556" y="29391"/>
                    <a:pt x="1404" y="30756"/>
                  </a:cubicBezTo>
                  <a:cubicBezTo>
                    <a:pt x="5670" y="30718"/>
                    <a:pt x="10278" y="30661"/>
                    <a:pt x="14013" y="28386"/>
                  </a:cubicBezTo>
                  <a:cubicBezTo>
                    <a:pt x="17426" y="26300"/>
                    <a:pt x="19759" y="22489"/>
                    <a:pt x="18469" y="18469"/>
                  </a:cubicBezTo>
                  <a:cubicBezTo>
                    <a:pt x="17199" y="14468"/>
                    <a:pt x="13501" y="11358"/>
                    <a:pt x="10581" y="8533"/>
                  </a:cubicBezTo>
                  <a:cubicBezTo>
                    <a:pt x="7472" y="5537"/>
                    <a:pt x="4248" y="2693"/>
                    <a:pt x="892" y="0"/>
                  </a:cubicBezTo>
                  <a:close/>
                </a:path>
              </a:pathLst>
            </a:custGeom>
            <a:solidFill>
              <a:srgbClr val="0E40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61"/>
          <p:cNvGrpSpPr/>
          <p:nvPr/>
        </p:nvGrpSpPr>
        <p:grpSpPr>
          <a:xfrm>
            <a:off x="3141838" y="2638000"/>
            <a:ext cx="1269500" cy="1718350"/>
            <a:chOff x="8120525" y="7279650"/>
            <a:chExt cx="1269500" cy="1718350"/>
          </a:xfrm>
        </p:grpSpPr>
        <p:sp>
          <p:nvSpPr>
            <p:cNvPr id="1179" name="Google Shape;1179;p61"/>
            <p:cNvSpPr/>
            <p:nvPr/>
          </p:nvSpPr>
          <p:spPr>
            <a:xfrm>
              <a:off x="8546225" y="7384000"/>
              <a:ext cx="780750" cy="1253550"/>
            </a:xfrm>
            <a:custGeom>
              <a:avLst/>
              <a:gdLst/>
              <a:ahLst/>
              <a:cxnLst/>
              <a:rect l="l" t="t" r="r" b="b"/>
              <a:pathLst>
                <a:path w="31230" h="50142" extrusionOk="0">
                  <a:moveTo>
                    <a:pt x="17909" y="0"/>
                  </a:moveTo>
                  <a:cubicBezTo>
                    <a:pt x="16835" y="0"/>
                    <a:pt x="15782" y="106"/>
                    <a:pt x="14828" y="280"/>
                  </a:cubicBezTo>
                  <a:cubicBezTo>
                    <a:pt x="10296" y="1133"/>
                    <a:pt x="6485" y="4148"/>
                    <a:pt x="4608" y="8339"/>
                  </a:cubicBezTo>
                  <a:cubicBezTo>
                    <a:pt x="3698" y="10406"/>
                    <a:pt x="3280" y="12643"/>
                    <a:pt x="3394" y="14899"/>
                  </a:cubicBezTo>
                  <a:cubicBezTo>
                    <a:pt x="3508" y="17137"/>
                    <a:pt x="5120" y="20209"/>
                    <a:pt x="3261" y="22029"/>
                  </a:cubicBezTo>
                  <a:cubicBezTo>
                    <a:pt x="1953" y="23318"/>
                    <a:pt x="0" y="24020"/>
                    <a:pt x="304" y="26238"/>
                  </a:cubicBezTo>
                  <a:cubicBezTo>
                    <a:pt x="664" y="28817"/>
                    <a:pt x="3830" y="30201"/>
                    <a:pt x="2617" y="33027"/>
                  </a:cubicBezTo>
                  <a:cubicBezTo>
                    <a:pt x="2181" y="34013"/>
                    <a:pt x="1517" y="34885"/>
                    <a:pt x="1119" y="35871"/>
                  </a:cubicBezTo>
                  <a:cubicBezTo>
                    <a:pt x="664" y="36990"/>
                    <a:pt x="455" y="38203"/>
                    <a:pt x="531" y="39417"/>
                  </a:cubicBezTo>
                  <a:cubicBezTo>
                    <a:pt x="645" y="41578"/>
                    <a:pt x="1460" y="43645"/>
                    <a:pt x="2844" y="45314"/>
                  </a:cubicBezTo>
                  <a:cubicBezTo>
                    <a:pt x="5767" y="48845"/>
                    <a:pt x="10396" y="50142"/>
                    <a:pt x="14830" y="50142"/>
                  </a:cubicBezTo>
                  <a:cubicBezTo>
                    <a:pt x="15230" y="50142"/>
                    <a:pt x="15628" y="50131"/>
                    <a:pt x="16023" y="50111"/>
                  </a:cubicBezTo>
                  <a:cubicBezTo>
                    <a:pt x="20365" y="49902"/>
                    <a:pt x="26395" y="49144"/>
                    <a:pt x="28670" y="44859"/>
                  </a:cubicBezTo>
                  <a:cubicBezTo>
                    <a:pt x="29542" y="43190"/>
                    <a:pt x="29789" y="41161"/>
                    <a:pt x="28841" y="39474"/>
                  </a:cubicBezTo>
                  <a:cubicBezTo>
                    <a:pt x="28272" y="38469"/>
                    <a:pt x="27248" y="37691"/>
                    <a:pt x="26869" y="36591"/>
                  </a:cubicBezTo>
                  <a:cubicBezTo>
                    <a:pt x="26357" y="35056"/>
                    <a:pt x="27779" y="33918"/>
                    <a:pt x="28746" y="32970"/>
                  </a:cubicBezTo>
                  <a:cubicBezTo>
                    <a:pt x="30168" y="31548"/>
                    <a:pt x="31230" y="29481"/>
                    <a:pt x="29599" y="27793"/>
                  </a:cubicBezTo>
                  <a:cubicBezTo>
                    <a:pt x="28822" y="27016"/>
                    <a:pt x="27760" y="26599"/>
                    <a:pt x="26963" y="25840"/>
                  </a:cubicBezTo>
                  <a:cubicBezTo>
                    <a:pt x="25655" y="24570"/>
                    <a:pt x="26110" y="22806"/>
                    <a:pt x="26546" y="21252"/>
                  </a:cubicBezTo>
                  <a:cubicBezTo>
                    <a:pt x="27475" y="17914"/>
                    <a:pt x="27836" y="14444"/>
                    <a:pt x="27665" y="10974"/>
                  </a:cubicBezTo>
                  <a:cubicBezTo>
                    <a:pt x="27456" y="7903"/>
                    <a:pt x="26963" y="3921"/>
                    <a:pt x="24366" y="1854"/>
                  </a:cubicBezTo>
                  <a:cubicBezTo>
                    <a:pt x="22642" y="493"/>
                    <a:pt x="20227" y="0"/>
                    <a:pt x="1790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p:nvPr/>
          </p:nvSpPr>
          <p:spPr>
            <a:xfrm>
              <a:off x="8546225" y="7407850"/>
              <a:ext cx="775075" cy="1205900"/>
            </a:xfrm>
            <a:custGeom>
              <a:avLst/>
              <a:gdLst/>
              <a:ahLst/>
              <a:cxnLst/>
              <a:rect l="l" t="t" r="r" b="b"/>
              <a:pathLst>
                <a:path w="31003" h="48236" extrusionOk="0">
                  <a:moveTo>
                    <a:pt x="18045" y="0"/>
                  </a:moveTo>
                  <a:cubicBezTo>
                    <a:pt x="15569" y="0"/>
                    <a:pt x="13006" y="696"/>
                    <a:pt x="11168" y="1677"/>
                  </a:cubicBezTo>
                  <a:cubicBezTo>
                    <a:pt x="6694" y="4085"/>
                    <a:pt x="4058" y="9091"/>
                    <a:pt x="4418" y="14135"/>
                  </a:cubicBezTo>
                  <a:cubicBezTo>
                    <a:pt x="4551" y="16107"/>
                    <a:pt x="5594" y="18212"/>
                    <a:pt x="5006" y="20184"/>
                  </a:cubicBezTo>
                  <a:cubicBezTo>
                    <a:pt x="4494" y="21871"/>
                    <a:pt x="2882" y="22326"/>
                    <a:pt x="1839" y="23521"/>
                  </a:cubicBezTo>
                  <a:cubicBezTo>
                    <a:pt x="57" y="25569"/>
                    <a:pt x="3148" y="27693"/>
                    <a:pt x="3773" y="29551"/>
                  </a:cubicBezTo>
                  <a:cubicBezTo>
                    <a:pt x="4418" y="31542"/>
                    <a:pt x="3129" y="33116"/>
                    <a:pt x="2294" y="34784"/>
                  </a:cubicBezTo>
                  <a:cubicBezTo>
                    <a:pt x="0" y="39392"/>
                    <a:pt x="3053" y="44436"/>
                    <a:pt x="7243" y="46578"/>
                  </a:cubicBezTo>
                  <a:cubicBezTo>
                    <a:pt x="9588" y="47765"/>
                    <a:pt x="12237" y="48235"/>
                    <a:pt x="14908" y="48235"/>
                  </a:cubicBezTo>
                  <a:cubicBezTo>
                    <a:pt x="17356" y="48235"/>
                    <a:pt x="19823" y="47840"/>
                    <a:pt x="22090" y="47242"/>
                  </a:cubicBezTo>
                  <a:cubicBezTo>
                    <a:pt x="24423" y="46635"/>
                    <a:pt x="26774" y="45497"/>
                    <a:pt x="27874" y="43241"/>
                  </a:cubicBezTo>
                  <a:cubicBezTo>
                    <a:pt x="28404" y="42160"/>
                    <a:pt x="28632" y="40871"/>
                    <a:pt x="28253" y="39714"/>
                  </a:cubicBezTo>
                  <a:cubicBezTo>
                    <a:pt x="27949" y="38747"/>
                    <a:pt x="27229" y="38046"/>
                    <a:pt x="26641" y="37249"/>
                  </a:cubicBezTo>
                  <a:cubicBezTo>
                    <a:pt x="25579" y="35808"/>
                    <a:pt x="25465" y="34291"/>
                    <a:pt x="26565" y="32831"/>
                  </a:cubicBezTo>
                  <a:cubicBezTo>
                    <a:pt x="27874" y="31106"/>
                    <a:pt x="31002" y="29115"/>
                    <a:pt x="28310" y="27086"/>
                  </a:cubicBezTo>
                  <a:cubicBezTo>
                    <a:pt x="27115" y="26176"/>
                    <a:pt x="25674" y="25531"/>
                    <a:pt x="25219" y="23976"/>
                  </a:cubicBezTo>
                  <a:cubicBezTo>
                    <a:pt x="24650" y="21985"/>
                    <a:pt x="25693" y="19824"/>
                    <a:pt x="26091" y="17889"/>
                  </a:cubicBezTo>
                  <a:cubicBezTo>
                    <a:pt x="26660" y="15140"/>
                    <a:pt x="26793" y="12315"/>
                    <a:pt x="26470" y="9527"/>
                  </a:cubicBezTo>
                  <a:cubicBezTo>
                    <a:pt x="26262" y="7499"/>
                    <a:pt x="25977" y="5034"/>
                    <a:pt x="24916" y="3232"/>
                  </a:cubicBezTo>
                  <a:cubicBezTo>
                    <a:pt x="23510" y="882"/>
                    <a:pt x="20833" y="0"/>
                    <a:pt x="18045"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8120525" y="7932550"/>
              <a:ext cx="545175" cy="818850"/>
            </a:xfrm>
            <a:custGeom>
              <a:avLst/>
              <a:gdLst/>
              <a:ahLst/>
              <a:cxnLst/>
              <a:rect l="l" t="t" r="r" b="b"/>
              <a:pathLst>
                <a:path w="21807" h="32754" extrusionOk="0">
                  <a:moveTo>
                    <a:pt x="12894" y="0"/>
                  </a:moveTo>
                  <a:cubicBezTo>
                    <a:pt x="12252" y="0"/>
                    <a:pt x="11627" y="207"/>
                    <a:pt x="11169" y="675"/>
                  </a:cubicBezTo>
                  <a:cubicBezTo>
                    <a:pt x="10795" y="434"/>
                    <a:pt x="10401" y="329"/>
                    <a:pt x="10007" y="329"/>
                  </a:cubicBezTo>
                  <a:cubicBezTo>
                    <a:pt x="8662" y="329"/>
                    <a:pt x="7306" y="1552"/>
                    <a:pt x="6675" y="2798"/>
                  </a:cubicBezTo>
                  <a:cubicBezTo>
                    <a:pt x="5594" y="4979"/>
                    <a:pt x="6201" y="7444"/>
                    <a:pt x="7927" y="9075"/>
                  </a:cubicBezTo>
                  <a:cubicBezTo>
                    <a:pt x="5063" y="12393"/>
                    <a:pt x="2086" y="15901"/>
                    <a:pt x="930" y="20205"/>
                  </a:cubicBezTo>
                  <a:cubicBezTo>
                    <a:pt x="1" y="23770"/>
                    <a:pt x="266" y="27960"/>
                    <a:pt x="2883" y="30767"/>
                  </a:cubicBezTo>
                  <a:cubicBezTo>
                    <a:pt x="4155" y="32135"/>
                    <a:pt x="5691" y="32753"/>
                    <a:pt x="7241" y="32753"/>
                  </a:cubicBezTo>
                  <a:cubicBezTo>
                    <a:pt x="9041" y="32753"/>
                    <a:pt x="10860" y="31920"/>
                    <a:pt x="12307" y="30463"/>
                  </a:cubicBezTo>
                  <a:cubicBezTo>
                    <a:pt x="15341" y="27410"/>
                    <a:pt x="17388" y="22936"/>
                    <a:pt x="18867" y="18935"/>
                  </a:cubicBezTo>
                  <a:cubicBezTo>
                    <a:pt x="19815" y="16356"/>
                    <a:pt x="20517" y="13663"/>
                    <a:pt x="20972" y="10952"/>
                  </a:cubicBezTo>
                  <a:cubicBezTo>
                    <a:pt x="21219" y="9568"/>
                    <a:pt x="21370" y="8184"/>
                    <a:pt x="21465" y="6780"/>
                  </a:cubicBezTo>
                  <a:cubicBezTo>
                    <a:pt x="21503" y="6306"/>
                    <a:pt x="21806" y="4600"/>
                    <a:pt x="21579" y="3728"/>
                  </a:cubicBezTo>
                  <a:cubicBezTo>
                    <a:pt x="21503" y="3462"/>
                    <a:pt x="21389" y="3273"/>
                    <a:pt x="21181" y="3216"/>
                  </a:cubicBezTo>
                  <a:cubicBezTo>
                    <a:pt x="21132" y="3203"/>
                    <a:pt x="21080" y="3197"/>
                    <a:pt x="21024" y="3197"/>
                  </a:cubicBezTo>
                  <a:cubicBezTo>
                    <a:pt x="20434" y="3197"/>
                    <a:pt x="19509" y="3885"/>
                    <a:pt x="19076" y="4145"/>
                  </a:cubicBezTo>
                  <a:cubicBezTo>
                    <a:pt x="18848" y="4277"/>
                    <a:pt x="16990" y="5377"/>
                    <a:pt x="17047" y="5643"/>
                  </a:cubicBezTo>
                  <a:cubicBezTo>
                    <a:pt x="16914" y="5093"/>
                    <a:pt x="16592" y="4619"/>
                    <a:pt x="16118" y="4296"/>
                  </a:cubicBezTo>
                  <a:cubicBezTo>
                    <a:pt x="16440" y="2798"/>
                    <a:pt x="15928" y="1282"/>
                    <a:pt x="14563" y="466"/>
                  </a:cubicBezTo>
                  <a:cubicBezTo>
                    <a:pt x="14068" y="169"/>
                    <a:pt x="13474" y="0"/>
                    <a:pt x="1289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8422500" y="7957550"/>
              <a:ext cx="82025" cy="72000"/>
            </a:xfrm>
            <a:custGeom>
              <a:avLst/>
              <a:gdLst/>
              <a:ahLst/>
              <a:cxnLst/>
              <a:rect l="l" t="t" r="r" b="b"/>
              <a:pathLst>
                <a:path w="3281" h="2880" extrusionOk="0">
                  <a:moveTo>
                    <a:pt x="822" y="0"/>
                  </a:moveTo>
                  <a:cubicBezTo>
                    <a:pt x="530" y="0"/>
                    <a:pt x="245" y="69"/>
                    <a:pt x="0" y="225"/>
                  </a:cubicBezTo>
                  <a:cubicBezTo>
                    <a:pt x="664" y="282"/>
                    <a:pt x="1233" y="623"/>
                    <a:pt x="1327" y="1438"/>
                  </a:cubicBezTo>
                  <a:cubicBezTo>
                    <a:pt x="1327" y="1495"/>
                    <a:pt x="1327" y="1552"/>
                    <a:pt x="1327" y="1609"/>
                  </a:cubicBezTo>
                  <a:cubicBezTo>
                    <a:pt x="1896" y="1723"/>
                    <a:pt x="2370" y="2102"/>
                    <a:pt x="2579" y="2652"/>
                  </a:cubicBezTo>
                  <a:cubicBezTo>
                    <a:pt x="2598" y="2709"/>
                    <a:pt x="2617" y="2784"/>
                    <a:pt x="2598" y="2860"/>
                  </a:cubicBezTo>
                  <a:cubicBezTo>
                    <a:pt x="2648" y="2855"/>
                    <a:pt x="2698" y="2852"/>
                    <a:pt x="2748" y="2852"/>
                  </a:cubicBezTo>
                  <a:cubicBezTo>
                    <a:pt x="2869" y="2852"/>
                    <a:pt x="2989" y="2866"/>
                    <a:pt x="3110" y="2879"/>
                  </a:cubicBezTo>
                  <a:cubicBezTo>
                    <a:pt x="3281" y="1950"/>
                    <a:pt x="2901" y="983"/>
                    <a:pt x="2124" y="433"/>
                  </a:cubicBezTo>
                  <a:cubicBezTo>
                    <a:pt x="1754" y="168"/>
                    <a:pt x="1279" y="0"/>
                    <a:pt x="822"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1"/>
            <p:cNvSpPr/>
            <p:nvPr/>
          </p:nvSpPr>
          <p:spPr>
            <a:xfrm>
              <a:off x="8145175" y="7966025"/>
              <a:ext cx="389700" cy="762850"/>
            </a:xfrm>
            <a:custGeom>
              <a:avLst/>
              <a:gdLst/>
              <a:ahLst/>
              <a:cxnLst/>
              <a:rect l="l" t="t" r="r" b="b"/>
              <a:pathLst>
                <a:path w="15588" h="30514" extrusionOk="0">
                  <a:moveTo>
                    <a:pt x="9012" y="0"/>
                  </a:moveTo>
                  <a:cubicBezTo>
                    <a:pt x="8219" y="0"/>
                    <a:pt x="7375" y="729"/>
                    <a:pt x="6960" y="1308"/>
                  </a:cubicBezTo>
                  <a:cubicBezTo>
                    <a:pt x="5651" y="3090"/>
                    <a:pt x="5936" y="5593"/>
                    <a:pt x="7623" y="7015"/>
                  </a:cubicBezTo>
                  <a:cubicBezTo>
                    <a:pt x="7737" y="7129"/>
                    <a:pt x="7813" y="7281"/>
                    <a:pt x="7794" y="7432"/>
                  </a:cubicBezTo>
                  <a:cubicBezTo>
                    <a:pt x="8059" y="7565"/>
                    <a:pt x="8135" y="7906"/>
                    <a:pt x="7927" y="8134"/>
                  </a:cubicBezTo>
                  <a:cubicBezTo>
                    <a:pt x="5044" y="11471"/>
                    <a:pt x="1954" y="14998"/>
                    <a:pt x="854" y="19378"/>
                  </a:cubicBezTo>
                  <a:cubicBezTo>
                    <a:pt x="1" y="22848"/>
                    <a:pt x="399" y="27399"/>
                    <a:pt x="3622" y="29617"/>
                  </a:cubicBezTo>
                  <a:cubicBezTo>
                    <a:pt x="4530" y="30246"/>
                    <a:pt x="5415" y="30513"/>
                    <a:pt x="6266" y="30513"/>
                  </a:cubicBezTo>
                  <a:cubicBezTo>
                    <a:pt x="9185" y="30513"/>
                    <a:pt x="11690" y="27371"/>
                    <a:pt x="13217" y="24934"/>
                  </a:cubicBezTo>
                  <a:cubicBezTo>
                    <a:pt x="13558" y="24384"/>
                    <a:pt x="13881" y="23815"/>
                    <a:pt x="14203" y="23246"/>
                  </a:cubicBezTo>
                  <a:cubicBezTo>
                    <a:pt x="13027" y="21786"/>
                    <a:pt x="11567" y="20592"/>
                    <a:pt x="9880" y="19757"/>
                  </a:cubicBezTo>
                  <a:cubicBezTo>
                    <a:pt x="9728" y="20800"/>
                    <a:pt x="9614" y="21824"/>
                    <a:pt x="9538" y="22867"/>
                  </a:cubicBezTo>
                  <a:cubicBezTo>
                    <a:pt x="9512" y="23173"/>
                    <a:pt x="9289" y="23313"/>
                    <a:pt x="9059" y="23313"/>
                  </a:cubicBezTo>
                  <a:cubicBezTo>
                    <a:pt x="8791" y="23313"/>
                    <a:pt x="8513" y="23120"/>
                    <a:pt x="8533" y="22772"/>
                  </a:cubicBezTo>
                  <a:cubicBezTo>
                    <a:pt x="8856" y="18221"/>
                    <a:pt x="9918" y="13765"/>
                    <a:pt x="11700" y="9575"/>
                  </a:cubicBezTo>
                  <a:cubicBezTo>
                    <a:pt x="11757" y="9423"/>
                    <a:pt x="11890" y="9310"/>
                    <a:pt x="12041" y="9272"/>
                  </a:cubicBezTo>
                  <a:cubicBezTo>
                    <a:pt x="12098" y="9215"/>
                    <a:pt x="12155" y="9177"/>
                    <a:pt x="12231" y="9158"/>
                  </a:cubicBezTo>
                  <a:cubicBezTo>
                    <a:pt x="13312" y="8703"/>
                    <a:pt x="13729" y="7375"/>
                    <a:pt x="13084" y="6389"/>
                  </a:cubicBezTo>
                  <a:cubicBezTo>
                    <a:pt x="12820" y="5987"/>
                    <a:pt x="13167" y="5543"/>
                    <a:pt x="13512" y="5543"/>
                  </a:cubicBezTo>
                  <a:cubicBezTo>
                    <a:pt x="13639" y="5543"/>
                    <a:pt x="13765" y="5603"/>
                    <a:pt x="13862" y="5745"/>
                  </a:cubicBezTo>
                  <a:cubicBezTo>
                    <a:pt x="14051" y="6029"/>
                    <a:pt x="14184" y="6333"/>
                    <a:pt x="14279" y="6636"/>
                  </a:cubicBezTo>
                  <a:cubicBezTo>
                    <a:pt x="15018" y="5972"/>
                    <a:pt x="15587" y="4721"/>
                    <a:pt x="14715" y="3905"/>
                  </a:cubicBezTo>
                  <a:cubicBezTo>
                    <a:pt x="14421" y="3635"/>
                    <a:pt x="14090" y="3516"/>
                    <a:pt x="13771" y="3516"/>
                  </a:cubicBezTo>
                  <a:cubicBezTo>
                    <a:pt x="13062" y="3516"/>
                    <a:pt x="12410" y="4105"/>
                    <a:pt x="12345" y="4929"/>
                  </a:cubicBezTo>
                  <a:cubicBezTo>
                    <a:pt x="12319" y="5224"/>
                    <a:pt x="12099" y="5360"/>
                    <a:pt x="11872" y="5360"/>
                  </a:cubicBezTo>
                  <a:cubicBezTo>
                    <a:pt x="11601" y="5360"/>
                    <a:pt x="11319" y="5166"/>
                    <a:pt x="11340" y="4816"/>
                  </a:cubicBezTo>
                  <a:cubicBezTo>
                    <a:pt x="11416" y="3924"/>
                    <a:pt x="11965" y="3128"/>
                    <a:pt x="12762" y="2749"/>
                  </a:cubicBezTo>
                  <a:cubicBezTo>
                    <a:pt x="12762" y="2749"/>
                    <a:pt x="12762" y="2730"/>
                    <a:pt x="12762" y="2730"/>
                  </a:cubicBezTo>
                  <a:cubicBezTo>
                    <a:pt x="12623" y="2370"/>
                    <a:pt x="12306" y="2216"/>
                    <a:pt x="11972" y="2216"/>
                  </a:cubicBezTo>
                  <a:cubicBezTo>
                    <a:pt x="11761" y="2216"/>
                    <a:pt x="11543" y="2278"/>
                    <a:pt x="11359" y="2389"/>
                  </a:cubicBezTo>
                  <a:cubicBezTo>
                    <a:pt x="10790" y="2711"/>
                    <a:pt x="10430" y="3299"/>
                    <a:pt x="10088" y="3849"/>
                  </a:cubicBezTo>
                  <a:cubicBezTo>
                    <a:pt x="9997" y="4004"/>
                    <a:pt x="9866" y="4069"/>
                    <a:pt x="9733" y="4069"/>
                  </a:cubicBezTo>
                  <a:cubicBezTo>
                    <a:pt x="9397" y="4069"/>
                    <a:pt x="9047" y="3655"/>
                    <a:pt x="9292" y="3261"/>
                  </a:cubicBezTo>
                  <a:cubicBezTo>
                    <a:pt x="9804" y="2427"/>
                    <a:pt x="10448" y="1497"/>
                    <a:pt x="11434" y="1270"/>
                  </a:cubicBezTo>
                  <a:cubicBezTo>
                    <a:pt x="11402" y="947"/>
                    <a:pt x="11201" y="844"/>
                    <a:pt x="10958" y="844"/>
                  </a:cubicBezTo>
                  <a:cubicBezTo>
                    <a:pt x="10630" y="844"/>
                    <a:pt x="10224" y="1031"/>
                    <a:pt x="10050" y="1118"/>
                  </a:cubicBezTo>
                  <a:cubicBezTo>
                    <a:pt x="9804" y="1232"/>
                    <a:pt x="9557" y="1384"/>
                    <a:pt x="9349" y="1554"/>
                  </a:cubicBezTo>
                  <a:cubicBezTo>
                    <a:pt x="8894" y="1915"/>
                    <a:pt x="8495" y="2370"/>
                    <a:pt x="8230" y="2882"/>
                  </a:cubicBezTo>
                  <a:cubicBezTo>
                    <a:pt x="8116" y="3084"/>
                    <a:pt x="7925" y="3168"/>
                    <a:pt x="7740" y="3168"/>
                  </a:cubicBezTo>
                  <a:cubicBezTo>
                    <a:pt x="7403" y="3168"/>
                    <a:pt x="7086" y="2888"/>
                    <a:pt x="7282" y="2521"/>
                  </a:cubicBezTo>
                  <a:cubicBezTo>
                    <a:pt x="7794" y="1497"/>
                    <a:pt x="8628" y="682"/>
                    <a:pt x="9652" y="189"/>
                  </a:cubicBezTo>
                  <a:cubicBezTo>
                    <a:pt x="9450" y="57"/>
                    <a:pt x="9233" y="0"/>
                    <a:pt x="9012"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1"/>
            <p:cNvSpPr/>
            <p:nvPr/>
          </p:nvSpPr>
          <p:spPr>
            <a:xfrm>
              <a:off x="8395950" y="8044700"/>
              <a:ext cx="238925" cy="478800"/>
            </a:xfrm>
            <a:custGeom>
              <a:avLst/>
              <a:gdLst/>
              <a:ahLst/>
              <a:cxnLst/>
              <a:rect l="l" t="t" r="r" b="b"/>
              <a:pathLst>
                <a:path w="9557" h="19152" extrusionOk="0">
                  <a:moveTo>
                    <a:pt x="9557" y="0"/>
                  </a:moveTo>
                  <a:lnTo>
                    <a:pt x="9557" y="0"/>
                  </a:lnTo>
                  <a:cubicBezTo>
                    <a:pt x="8381" y="569"/>
                    <a:pt x="7300" y="1308"/>
                    <a:pt x="6352" y="2219"/>
                  </a:cubicBezTo>
                  <a:cubicBezTo>
                    <a:pt x="6286" y="2301"/>
                    <a:pt x="6177" y="2355"/>
                    <a:pt x="6062" y="2355"/>
                  </a:cubicBezTo>
                  <a:cubicBezTo>
                    <a:pt x="6045" y="2355"/>
                    <a:pt x="6028" y="2354"/>
                    <a:pt x="6011" y="2351"/>
                  </a:cubicBezTo>
                  <a:cubicBezTo>
                    <a:pt x="5822" y="3148"/>
                    <a:pt x="5385" y="3849"/>
                    <a:pt x="4741" y="4380"/>
                  </a:cubicBezTo>
                  <a:cubicBezTo>
                    <a:pt x="4656" y="4450"/>
                    <a:pt x="4551" y="4489"/>
                    <a:pt x="4440" y="4489"/>
                  </a:cubicBezTo>
                  <a:cubicBezTo>
                    <a:pt x="4402" y="4489"/>
                    <a:pt x="4363" y="4485"/>
                    <a:pt x="4324" y="4475"/>
                  </a:cubicBezTo>
                  <a:cubicBezTo>
                    <a:pt x="4267" y="5537"/>
                    <a:pt x="3584" y="6504"/>
                    <a:pt x="2579" y="6921"/>
                  </a:cubicBezTo>
                  <a:cubicBezTo>
                    <a:pt x="2560" y="6921"/>
                    <a:pt x="2541" y="6940"/>
                    <a:pt x="2522" y="6940"/>
                  </a:cubicBezTo>
                  <a:cubicBezTo>
                    <a:pt x="1366" y="9708"/>
                    <a:pt x="512" y="12609"/>
                    <a:pt x="0" y="15567"/>
                  </a:cubicBezTo>
                  <a:cubicBezTo>
                    <a:pt x="1802" y="16402"/>
                    <a:pt x="3394" y="17634"/>
                    <a:pt x="4665" y="19151"/>
                  </a:cubicBezTo>
                  <a:cubicBezTo>
                    <a:pt x="7737" y="13216"/>
                    <a:pt x="9405" y="6674"/>
                    <a:pt x="9557"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8410650" y="8008700"/>
              <a:ext cx="749475" cy="989300"/>
            </a:xfrm>
            <a:custGeom>
              <a:avLst/>
              <a:gdLst/>
              <a:ahLst/>
              <a:cxnLst/>
              <a:rect l="l" t="t" r="r" b="b"/>
              <a:pathLst>
                <a:path w="29979" h="39572" extrusionOk="0">
                  <a:moveTo>
                    <a:pt x="17956" y="0"/>
                  </a:moveTo>
                  <a:cubicBezTo>
                    <a:pt x="16243" y="0"/>
                    <a:pt x="14539" y="126"/>
                    <a:pt x="12894" y="321"/>
                  </a:cubicBezTo>
                  <a:cubicBezTo>
                    <a:pt x="11680" y="454"/>
                    <a:pt x="10372" y="511"/>
                    <a:pt x="9234" y="966"/>
                  </a:cubicBezTo>
                  <a:cubicBezTo>
                    <a:pt x="7187" y="1781"/>
                    <a:pt x="6011" y="3981"/>
                    <a:pt x="5215" y="5915"/>
                  </a:cubicBezTo>
                  <a:cubicBezTo>
                    <a:pt x="4153" y="8494"/>
                    <a:pt x="3622" y="11281"/>
                    <a:pt x="3053" y="14012"/>
                  </a:cubicBezTo>
                  <a:cubicBezTo>
                    <a:pt x="2427" y="16988"/>
                    <a:pt x="1896" y="20003"/>
                    <a:pt x="1460" y="23018"/>
                  </a:cubicBezTo>
                  <a:cubicBezTo>
                    <a:pt x="1100" y="25616"/>
                    <a:pt x="759" y="28214"/>
                    <a:pt x="531" y="30830"/>
                  </a:cubicBezTo>
                  <a:cubicBezTo>
                    <a:pt x="417" y="32120"/>
                    <a:pt x="341" y="33428"/>
                    <a:pt x="304" y="34736"/>
                  </a:cubicBezTo>
                  <a:cubicBezTo>
                    <a:pt x="285" y="35362"/>
                    <a:pt x="0" y="36215"/>
                    <a:pt x="379" y="36746"/>
                  </a:cubicBezTo>
                  <a:cubicBezTo>
                    <a:pt x="1157" y="37846"/>
                    <a:pt x="2901" y="37789"/>
                    <a:pt x="4077" y="38017"/>
                  </a:cubicBezTo>
                  <a:cubicBezTo>
                    <a:pt x="7528" y="38661"/>
                    <a:pt x="10922" y="39268"/>
                    <a:pt x="14430" y="39458"/>
                  </a:cubicBezTo>
                  <a:cubicBezTo>
                    <a:pt x="15688" y="39534"/>
                    <a:pt x="16949" y="39572"/>
                    <a:pt x="18209" y="39572"/>
                  </a:cubicBezTo>
                  <a:cubicBezTo>
                    <a:pt x="21049" y="39572"/>
                    <a:pt x="23887" y="39378"/>
                    <a:pt x="26698" y="38984"/>
                  </a:cubicBezTo>
                  <a:cubicBezTo>
                    <a:pt x="27494" y="38851"/>
                    <a:pt x="28025" y="38624"/>
                    <a:pt x="28367" y="38225"/>
                  </a:cubicBezTo>
                  <a:cubicBezTo>
                    <a:pt x="28746" y="37789"/>
                    <a:pt x="28916" y="37182"/>
                    <a:pt x="28973" y="36329"/>
                  </a:cubicBezTo>
                  <a:cubicBezTo>
                    <a:pt x="29049" y="35533"/>
                    <a:pt x="29106" y="34755"/>
                    <a:pt x="29182" y="33978"/>
                  </a:cubicBezTo>
                  <a:cubicBezTo>
                    <a:pt x="29713" y="28555"/>
                    <a:pt x="29978" y="23132"/>
                    <a:pt x="29978" y="17671"/>
                  </a:cubicBezTo>
                  <a:cubicBezTo>
                    <a:pt x="29978" y="14941"/>
                    <a:pt x="29902" y="12229"/>
                    <a:pt x="29751" y="9499"/>
                  </a:cubicBezTo>
                  <a:cubicBezTo>
                    <a:pt x="29656" y="7603"/>
                    <a:pt x="29599" y="5612"/>
                    <a:pt x="28784" y="3867"/>
                  </a:cubicBezTo>
                  <a:cubicBezTo>
                    <a:pt x="27968" y="2123"/>
                    <a:pt x="26489" y="1250"/>
                    <a:pt x="24707" y="795"/>
                  </a:cubicBezTo>
                  <a:cubicBezTo>
                    <a:pt x="22522" y="222"/>
                    <a:pt x="20231" y="0"/>
                    <a:pt x="1795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8440975" y="8030950"/>
              <a:ext cx="695925" cy="935400"/>
            </a:xfrm>
            <a:custGeom>
              <a:avLst/>
              <a:gdLst/>
              <a:ahLst/>
              <a:cxnLst/>
              <a:rect l="l" t="t" r="r" b="b"/>
              <a:pathLst>
                <a:path w="27837" h="37416" extrusionOk="0">
                  <a:moveTo>
                    <a:pt x="16748" y="0"/>
                  </a:moveTo>
                  <a:cubicBezTo>
                    <a:pt x="14302" y="0"/>
                    <a:pt x="11842" y="313"/>
                    <a:pt x="9443" y="759"/>
                  </a:cubicBezTo>
                  <a:cubicBezTo>
                    <a:pt x="6865" y="1252"/>
                    <a:pt x="5613" y="3679"/>
                    <a:pt x="4779" y="5935"/>
                  </a:cubicBezTo>
                  <a:cubicBezTo>
                    <a:pt x="3262" y="9974"/>
                    <a:pt x="2560" y="14430"/>
                    <a:pt x="1859" y="18658"/>
                  </a:cubicBezTo>
                  <a:cubicBezTo>
                    <a:pt x="968" y="23873"/>
                    <a:pt x="475" y="29106"/>
                    <a:pt x="20" y="34377"/>
                  </a:cubicBezTo>
                  <a:cubicBezTo>
                    <a:pt x="1" y="34548"/>
                    <a:pt x="1" y="34738"/>
                    <a:pt x="58" y="34908"/>
                  </a:cubicBezTo>
                  <a:cubicBezTo>
                    <a:pt x="58" y="34946"/>
                    <a:pt x="77" y="34984"/>
                    <a:pt x="95" y="35022"/>
                  </a:cubicBezTo>
                  <a:cubicBezTo>
                    <a:pt x="171" y="35117"/>
                    <a:pt x="266" y="35212"/>
                    <a:pt x="380" y="35250"/>
                  </a:cubicBezTo>
                  <a:cubicBezTo>
                    <a:pt x="1119" y="35686"/>
                    <a:pt x="2579" y="35781"/>
                    <a:pt x="3452" y="35989"/>
                  </a:cubicBezTo>
                  <a:cubicBezTo>
                    <a:pt x="4532" y="36236"/>
                    <a:pt x="5632" y="36444"/>
                    <a:pt x="6732" y="36615"/>
                  </a:cubicBezTo>
                  <a:cubicBezTo>
                    <a:pt x="9909" y="37149"/>
                    <a:pt x="13116" y="37416"/>
                    <a:pt x="16331" y="37416"/>
                  </a:cubicBezTo>
                  <a:cubicBezTo>
                    <a:pt x="17567" y="37416"/>
                    <a:pt x="18805" y="37376"/>
                    <a:pt x="20043" y="37297"/>
                  </a:cubicBezTo>
                  <a:cubicBezTo>
                    <a:pt x="21124" y="37222"/>
                    <a:pt x="22186" y="37146"/>
                    <a:pt x="23247" y="37051"/>
                  </a:cubicBezTo>
                  <a:cubicBezTo>
                    <a:pt x="23930" y="36994"/>
                    <a:pt x="26509" y="37089"/>
                    <a:pt x="26604" y="36198"/>
                  </a:cubicBezTo>
                  <a:cubicBezTo>
                    <a:pt x="27116" y="31344"/>
                    <a:pt x="27495" y="26489"/>
                    <a:pt x="27647" y="21616"/>
                  </a:cubicBezTo>
                  <a:cubicBezTo>
                    <a:pt x="27779" y="16591"/>
                    <a:pt x="27836" y="11472"/>
                    <a:pt x="27343" y="6466"/>
                  </a:cubicBezTo>
                  <a:cubicBezTo>
                    <a:pt x="27116" y="4134"/>
                    <a:pt x="26357" y="1953"/>
                    <a:pt x="23968" y="1119"/>
                  </a:cubicBezTo>
                  <a:cubicBezTo>
                    <a:pt x="21626" y="313"/>
                    <a:pt x="19194" y="0"/>
                    <a:pt x="16748"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8440975" y="8146600"/>
              <a:ext cx="695925" cy="819300"/>
            </a:xfrm>
            <a:custGeom>
              <a:avLst/>
              <a:gdLst/>
              <a:ahLst/>
              <a:cxnLst/>
              <a:rect l="l" t="t" r="r" b="b"/>
              <a:pathLst>
                <a:path w="27837" h="32772" extrusionOk="0">
                  <a:moveTo>
                    <a:pt x="27021" y="1"/>
                  </a:moveTo>
                  <a:cubicBezTo>
                    <a:pt x="26793" y="6391"/>
                    <a:pt x="26452" y="12857"/>
                    <a:pt x="23627" y="18678"/>
                  </a:cubicBezTo>
                  <a:cubicBezTo>
                    <a:pt x="22034" y="21939"/>
                    <a:pt x="19702" y="24878"/>
                    <a:pt x="16554" y="26755"/>
                  </a:cubicBezTo>
                  <a:cubicBezTo>
                    <a:pt x="13236" y="28708"/>
                    <a:pt x="9349" y="29467"/>
                    <a:pt x="5537" y="29486"/>
                  </a:cubicBezTo>
                  <a:cubicBezTo>
                    <a:pt x="3698" y="29486"/>
                    <a:pt x="1878" y="29353"/>
                    <a:pt x="77" y="29088"/>
                  </a:cubicBezTo>
                  <a:cubicBezTo>
                    <a:pt x="58" y="29296"/>
                    <a:pt x="39" y="29524"/>
                    <a:pt x="20" y="29751"/>
                  </a:cubicBezTo>
                  <a:cubicBezTo>
                    <a:pt x="1" y="29922"/>
                    <a:pt x="1" y="30112"/>
                    <a:pt x="39" y="30282"/>
                  </a:cubicBezTo>
                  <a:cubicBezTo>
                    <a:pt x="58" y="30320"/>
                    <a:pt x="77" y="30358"/>
                    <a:pt x="95" y="30396"/>
                  </a:cubicBezTo>
                  <a:cubicBezTo>
                    <a:pt x="152" y="30491"/>
                    <a:pt x="247" y="30567"/>
                    <a:pt x="361" y="30624"/>
                  </a:cubicBezTo>
                  <a:cubicBezTo>
                    <a:pt x="1119" y="31060"/>
                    <a:pt x="2579" y="31155"/>
                    <a:pt x="3433" y="31344"/>
                  </a:cubicBezTo>
                  <a:cubicBezTo>
                    <a:pt x="4532" y="31591"/>
                    <a:pt x="5613" y="31799"/>
                    <a:pt x="6732" y="31989"/>
                  </a:cubicBezTo>
                  <a:cubicBezTo>
                    <a:pt x="9889" y="32508"/>
                    <a:pt x="13095" y="32771"/>
                    <a:pt x="16301" y="32771"/>
                  </a:cubicBezTo>
                  <a:cubicBezTo>
                    <a:pt x="17543" y="32771"/>
                    <a:pt x="18785" y="32732"/>
                    <a:pt x="20024" y="32652"/>
                  </a:cubicBezTo>
                  <a:cubicBezTo>
                    <a:pt x="21105" y="32596"/>
                    <a:pt x="22167" y="32520"/>
                    <a:pt x="23247" y="32425"/>
                  </a:cubicBezTo>
                  <a:cubicBezTo>
                    <a:pt x="23930" y="32368"/>
                    <a:pt x="26509" y="32463"/>
                    <a:pt x="26604" y="31572"/>
                  </a:cubicBezTo>
                  <a:cubicBezTo>
                    <a:pt x="27116" y="26718"/>
                    <a:pt x="27495" y="21863"/>
                    <a:pt x="27647" y="16990"/>
                  </a:cubicBezTo>
                  <a:cubicBezTo>
                    <a:pt x="27779" y="11965"/>
                    <a:pt x="27836" y="6846"/>
                    <a:pt x="27343" y="1840"/>
                  </a:cubicBezTo>
                  <a:cubicBezTo>
                    <a:pt x="27286" y="1214"/>
                    <a:pt x="27173" y="608"/>
                    <a:pt x="2702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9008875" y="8046975"/>
              <a:ext cx="381150" cy="781300"/>
            </a:xfrm>
            <a:custGeom>
              <a:avLst/>
              <a:gdLst/>
              <a:ahLst/>
              <a:cxnLst/>
              <a:rect l="l" t="t" r="r" b="b"/>
              <a:pathLst>
                <a:path w="15246" h="31252" extrusionOk="0">
                  <a:moveTo>
                    <a:pt x="2759" y="1"/>
                  </a:moveTo>
                  <a:cubicBezTo>
                    <a:pt x="2541" y="1"/>
                    <a:pt x="2336" y="158"/>
                    <a:pt x="2295" y="402"/>
                  </a:cubicBezTo>
                  <a:cubicBezTo>
                    <a:pt x="2143" y="421"/>
                    <a:pt x="2029" y="516"/>
                    <a:pt x="1973" y="667"/>
                  </a:cubicBezTo>
                  <a:cubicBezTo>
                    <a:pt x="1" y="5237"/>
                    <a:pt x="1555" y="10205"/>
                    <a:pt x="2655" y="14813"/>
                  </a:cubicBezTo>
                  <a:cubicBezTo>
                    <a:pt x="3281" y="17524"/>
                    <a:pt x="3926" y="20236"/>
                    <a:pt x="4570" y="22947"/>
                  </a:cubicBezTo>
                  <a:cubicBezTo>
                    <a:pt x="4551" y="23099"/>
                    <a:pt x="4589" y="23251"/>
                    <a:pt x="4684" y="23383"/>
                  </a:cubicBezTo>
                  <a:cubicBezTo>
                    <a:pt x="5158" y="25507"/>
                    <a:pt x="5480" y="28029"/>
                    <a:pt x="6922" y="29735"/>
                  </a:cubicBezTo>
                  <a:cubicBezTo>
                    <a:pt x="7710" y="30664"/>
                    <a:pt x="8814" y="31251"/>
                    <a:pt x="9953" y="31251"/>
                  </a:cubicBezTo>
                  <a:cubicBezTo>
                    <a:pt x="10513" y="31251"/>
                    <a:pt x="11081" y="31110"/>
                    <a:pt x="11624" y="30797"/>
                  </a:cubicBezTo>
                  <a:cubicBezTo>
                    <a:pt x="13463" y="29773"/>
                    <a:pt x="14070" y="27631"/>
                    <a:pt x="14411" y="25697"/>
                  </a:cubicBezTo>
                  <a:cubicBezTo>
                    <a:pt x="15246" y="20824"/>
                    <a:pt x="14639" y="15818"/>
                    <a:pt x="12686" y="11286"/>
                  </a:cubicBezTo>
                  <a:cubicBezTo>
                    <a:pt x="10638" y="6678"/>
                    <a:pt x="7263" y="2772"/>
                    <a:pt x="3015" y="80"/>
                  </a:cubicBezTo>
                  <a:cubicBezTo>
                    <a:pt x="2935" y="26"/>
                    <a:pt x="2846" y="1"/>
                    <a:pt x="2759"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9030675" y="8076450"/>
              <a:ext cx="318575" cy="526200"/>
            </a:xfrm>
            <a:custGeom>
              <a:avLst/>
              <a:gdLst/>
              <a:ahLst/>
              <a:cxnLst/>
              <a:rect l="l" t="t" r="r" b="b"/>
              <a:pathLst>
                <a:path w="12743" h="21048" extrusionOk="0">
                  <a:moveTo>
                    <a:pt x="1973" y="0"/>
                  </a:moveTo>
                  <a:lnTo>
                    <a:pt x="1973" y="0"/>
                  </a:lnTo>
                  <a:cubicBezTo>
                    <a:pt x="1" y="4608"/>
                    <a:pt x="1954" y="9993"/>
                    <a:pt x="3035" y="14582"/>
                  </a:cubicBezTo>
                  <a:cubicBezTo>
                    <a:pt x="3547" y="16743"/>
                    <a:pt x="4059" y="18886"/>
                    <a:pt x="4571" y="21048"/>
                  </a:cubicBezTo>
                  <a:cubicBezTo>
                    <a:pt x="7111" y="19474"/>
                    <a:pt x="9861" y="18260"/>
                    <a:pt x="12743" y="17445"/>
                  </a:cubicBezTo>
                  <a:cubicBezTo>
                    <a:pt x="11890" y="10334"/>
                    <a:pt x="7946" y="3944"/>
                    <a:pt x="1973"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1"/>
            <p:cNvSpPr/>
            <p:nvPr/>
          </p:nvSpPr>
          <p:spPr>
            <a:xfrm>
              <a:off x="9150625" y="8538150"/>
              <a:ext cx="202900" cy="265250"/>
            </a:xfrm>
            <a:custGeom>
              <a:avLst/>
              <a:gdLst/>
              <a:ahLst/>
              <a:cxnLst/>
              <a:rect l="l" t="t" r="r" b="b"/>
              <a:pathLst>
                <a:path w="8116" h="10610" extrusionOk="0">
                  <a:moveTo>
                    <a:pt x="8040" y="1"/>
                  </a:moveTo>
                  <a:cubicBezTo>
                    <a:pt x="5214" y="816"/>
                    <a:pt x="2503" y="2049"/>
                    <a:pt x="0" y="3623"/>
                  </a:cubicBezTo>
                  <a:cubicBezTo>
                    <a:pt x="379" y="5462"/>
                    <a:pt x="702" y="7510"/>
                    <a:pt x="1707" y="9027"/>
                  </a:cubicBezTo>
                  <a:cubicBezTo>
                    <a:pt x="2279" y="9885"/>
                    <a:pt x="3237" y="10610"/>
                    <a:pt x="4281" y="10610"/>
                  </a:cubicBezTo>
                  <a:cubicBezTo>
                    <a:pt x="4482" y="10610"/>
                    <a:pt x="4687" y="10583"/>
                    <a:pt x="4892" y="10525"/>
                  </a:cubicBezTo>
                  <a:cubicBezTo>
                    <a:pt x="6125" y="10164"/>
                    <a:pt x="6883" y="8970"/>
                    <a:pt x="7281" y="7832"/>
                  </a:cubicBezTo>
                  <a:cubicBezTo>
                    <a:pt x="7964" y="5898"/>
                    <a:pt x="8116" y="3717"/>
                    <a:pt x="8097" y="1670"/>
                  </a:cubicBezTo>
                  <a:cubicBezTo>
                    <a:pt x="8097" y="1120"/>
                    <a:pt x="8078" y="551"/>
                    <a:pt x="8040"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1"/>
            <p:cNvSpPr/>
            <p:nvPr/>
          </p:nvSpPr>
          <p:spPr>
            <a:xfrm>
              <a:off x="9065750" y="7993150"/>
              <a:ext cx="302475" cy="840700"/>
            </a:xfrm>
            <a:custGeom>
              <a:avLst/>
              <a:gdLst/>
              <a:ahLst/>
              <a:cxnLst/>
              <a:rect l="l" t="t" r="r" b="b"/>
              <a:pathLst>
                <a:path w="12099" h="33628" extrusionOk="0">
                  <a:moveTo>
                    <a:pt x="7095" y="0"/>
                  </a:moveTo>
                  <a:cubicBezTo>
                    <a:pt x="6770" y="0"/>
                    <a:pt x="6444" y="55"/>
                    <a:pt x="6144" y="166"/>
                  </a:cubicBezTo>
                  <a:cubicBezTo>
                    <a:pt x="4855" y="640"/>
                    <a:pt x="3357" y="1948"/>
                    <a:pt x="4078" y="3313"/>
                  </a:cubicBezTo>
                  <a:cubicBezTo>
                    <a:pt x="3774" y="3370"/>
                    <a:pt x="3509" y="3484"/>
                    <a:pt x="3243" y="3655"/>
                  </a:cubicBezTo>
                  <a:cubicBezTo>
                    <a:pt x="3168" y="3712"/>
                    <a:pt x="3092" y="3806"/>
                    <a:pt x="3054" y="3901"/>
                  </a:cubicBezTo>
                  <a:cubicBezTo>
                    <a:pt x="2918" y="3870"/>
                    <a:pt x="2782" y="3856"/>
                    <a:pt x="2647" y="3856"/>
                  </a:cubicBezTo>
                  <a:cubicBezTo>
                    <a:pt x="2536" y="3856"/>
                    <a:pt x="2425" y="3865"/>
                    <a:pt x="2314" y="3882"/>
                  </a:cubicBezTo>
                  <a:cubicBezTo>
                    <a:pt x="608" y="4205"/>
                    <a:pt x="418" y="6101"/>
                    <a:pt x="816" y="7466"/>
                  </a:cubicBezTo>
                  <a:cubicBezTo>
                    <a:pt x="835" y="7542"/>
                    <a:pt x="873" y="7618"/>
                    <a:pt x="949" y="7694"/>
                  </a:cubicBezTo>
                  <a:cubicBezTo>
                    <a:pt x="1" y="9192"/>
                    <a:pt x="532" y="11201"/>
                    <a:pt x="2087" y="12055"/>
                  </a:cubicBezTo>
                  <a:lnTo>
                    <a:pt x="1537" y="19355"/>
                  </a:lnTo>
                  <a:cubicBezTo>
                    <a:pt x="1347" y="21934"/>
                    <a:pt x="930" y="24607"/>
                    <a:pt x="1214" y="27186"/>
                  </a:cubicBezTo>
                  <a:cubicBezTo>
                    <a:pt x="1551" y="30200"/>
                    <a:pt x="3512" y="33627"/>
                    <a:pt x="6818" y="33627"/>
                  </a:cubicBezTo>
                  <a:cubicBezTo>
                    <a:pt x="7048" y="33627"/>
                    <a:pt x="7285" y="33611"/>
                    <a:pt x="7529" y="33576"/>
                  </a:cubicBezTo>
                  <a:cubicBezTo>
                    <a:pt x="11814" y="32988"/>
                    <a:pt x="11738" y="27850"/>
                    <a:pt x="11302" y="24645"/>
                  </a:cubicBezTo>
                  <a:cubicBezTo>
                    <a:pt x="10638" y="19753"/>
                    <a:pt x="9463" y="14956"/>
                    <a:pt x="7832" y="10310"/>
                  </a:cubicBezTo>
                  <a:lnTo>
                    <a:pt x="9899" y="9097"/>
                  </a:lnTo>
                  <a:cubicBezTo>
                    <a:pt x="9975" y="9040"/>
                    <a:pt x="10051" y="8983"/>
                    <a:pt x="10088" y="8888"/>
                  </a:cubicBezTo>
                  <a:cubicBezTo>
                    <a:pt x="11548" y="7694"/>
                    <a:pt x="12098" y="5722"/>
                    <a:pt x="11454" y="3958"/>
                  </a:cubicBezTo>
                  <a:cubicBezTo>
                    <a:pt x="11093" y="2953"/>
                    <a:pt x="10221" y="2062"/>
                    <a:pt x="9273" y="1816"/>
                  </a:cubicBezTo>
                  <a:cubicBezTo>
                    <a:pt x="9317" y="641"/>
                    <a:pt x="8212" y="0"/>
                    <a:pt x="7095"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1"/>
            <p:cNvSpPr/>
            <p:nvPr/>
          </p:nvSpPr>
          <p:spPr>
            <a:xfrm>
              <a:off x="9171050" y="8018125"/>
              <a:ext cx="103575" cy="53125"/>
            </a:xfrm>
            <a:custGeom>
              <a:avLst/>
              <a:gdLst/>
              <a:ahLst/>
              <a:cxnLst/>
              <a:rect l="l" t="t" r="r" b="b"/>
              <a:pathLst>
                <a:path w="4143" h="2125" extrusionOk="0">
                  <a:moveTo>
                    <a:pt x="3105" y="0"/>
                  </a:moveTo>
                  <a:cubicBezTo>
                    <a:pt x="1875" y="0"/>
                    <a:pt x="1" y="1045"/>
                    <a:pt x="871" y="2030"/>
                  </a:cubicBezTo>
                  <a:cubicBezTo>
                    <a:pt x="890" y="2049"/>
                    <a:pt x="928" y="2087"/>
                    <a:pt x="946" y="2125"/>
                  </a:cubicBezTo>
                  <a:cubicBezTo>
                    <a:pt x="1275" y="1612"/>
                    <a:pt x="1832" y="1327"/>
                    <a:pt x="2408" y="1327"/>
                  </a:cubicBezTo>
                  <a:cubicBezTo>
                    <a:pt x="2662" y="1327"/>
                    <a:pt x="2921" y="1383"/>
                    <a:pt x="3165" y="1499"/>
                  </a:cubicBezTo>
                  <a:cubicBezTo>
                    <a:pt x="3393" y="1196"/>
                    <a:pt x="3696" y="987"/>
                    <a:pt x="4056" y="854"/>
                  </a:cubicBezTo>
                  <a:cubicBezTo>
                    <a:pt x="4143" y="243"/>
                    <a:pt x="3699" y="0"/>
                    <a:pt x="3105"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9092300" y="8061250"/>
              <a:ext cx="275925" cy="748075"/>
            </a:xfrm>
            <a:custGeom>
              <a:avLst/>
              <a:gdLst/>
              <a:ahLst/>
              <a:cxnLst/>
              <a:rect l="l" t="t" r="r" b="b"/>
              <a:pathLst>
                <a:path w="11037" h="29923" extrusionOk="0">
                  <a:moveTo>
                    <a:pt x="7784" y="1"/>
                  </a:moveTo>
                  <a:cubicBezTo>
                    <a:pt x="7545" y="1"/>
                    <a:pt x="7308" y="109"/>
                    <a:pt x="7092" y="381"/>
                  </a:cubicBezTo>
                  <a:cubicBezTo>
                    <a:pt x="7680" y="1101"/>
                    <a:pt x="7832" y="2106"/>
                    <a:pt x="7908" y="3036"/>
                  </a:cubicBezTo>
                  <a:cubicBezTo>
                    <a:pt x="7936" y="3360"/>
                    <a:pt x="7696" y="3526"/>
                    <a:pt x="7442" y="3526"/>
                  </a:cubicBezTo>
                  <a:cubicBezTo>
                    <a:pt x="7193" y="3526"/>
                    <a:pt x="6931" y="3365"/>
                    <a:pt x="6903" y="3036"/>
                  </a:cubicBezTo>
                  <a:cubicBezTo>
                    <a:pt x="6846" y="2353"/>
                    <a:pt x="6789" y="1613"/>
                    <a:pt x="6353" y="1064"/>
                  </a:cubicBezTo>
                  <a:cubicBezTo>
                    <a:pt x="6152" y="807"/>
                    <a:pt x="5814" y="610"/>
                    <a:pt x="5501" y="610"/>
                  </a:cubicBezTo>
                  <a:cubicBezTo>
                    <a:pt x="5280" y="610"/>
                    <a:pt x="5072" y="707"/>
                    <a:pt x="4931" y="950"/>
                  </a:cubicBezTo>
                  <a:cubicBezTo>
                    <a:pt x="4893" y="1007"/>
                    <a:pt x="4855" y="1064"/>
                    <a:pt x="4798" y="1101"/>
                  </a:cubicBezTo>
                  <a:cubicBezTo>
                    <a:pt x="5386" y="1632"/>
                    <a:pt x="5651" y="2448"/>
                    <a:pt x="5481" y="3225"/>
                  </a:cubicBezTo>
                  <a:cubicBezTo>
                    <a:pt x="5428" y="3473"/>
                    <a:pt x="5245" y="3581"/>
                    <a:pt x="5050" y="3581"/>
                  </a:cubicBezTo>
                  <a:cubicBezTo>
                    <a:pt x="4754" y="3581"/>
                    <a:pt x="4433" y="3330"/>
                    <a:pt x="4514" y="2941"/>
                  </a:cubicBezTo>
                  <a:cubicBezTo>
                    <a:pt x="4675" y="2146"/>
                    <a:pt x="4084" y="1603"/>
                    <a:pt x="3412" y="1603"/>
                  </a:cubicBezTo>
                  <a:cubicBezTo>
                    <a:pt x="3218" y="1603"/>
                    <a:pt x="3017" y="1648"/>
                    <a:pt x="2826" y="1746"/>
                  </a:cubicBezTo>
                  <a:cubicBezTo>
                    <a:pt x="3338" y="2353"/>
                    <a:pt x="3528" y="3320"/>
                    <a:pt x="3566" y="4059"/>
                  </a:cubicBezTo>
                  <a:cubicBezTo>
                    <a:pt x="3594" y="4389"/>
                    <a:pt x="3360" y="4550"/>
                    <a:pt x="3111" y="4550"/>
                  </a:cubicBezTo>
                  <a:cubicBezTo>
                    <a:pt x="2858" y="4550"/>
                    <a:pt x="2589" y="4384"/>
                    <a:pt x="2561" y="4059"/>
                  </a:cubicBezTo>
                  <a:cubicBezTo>
                    <a:pt x="2507" y="3474"/>
                    <a:pt x="2388" y="2143"/>
                    <a:pt x="1567" y="2143"/>
                  </a:cubicBezTo>
                  <a:cubicBezTo>
                    <a:pt x="1509" y="2143"/>
                    <a:pt x="1449" y="2150"/>
                    <a:pt x="1385" y="2163"/>
                  </a:cubicBezTo>
                  <a:cubicBezTo>
                    <a:pt x="475" y="2372"/>
                    <a:pt x="475" y="3396"/>
                    <a:pt x="627" y="4154"/>
                  </a:cubicBezTo>
                  <a:cubicBezTo>
                    <a:pt x="797" y="4022"/>
                    <a:pt x="949" y="3908"/>
                    <a:pt x="1138" y="3832"/>
                  </a:cubicBezTo>
                  <a:cubicBezTo>
                    <a:pt x="1221" y="3788"/>
                    <a:pt x="1302" y="3769"/>
                    <a:pt x="1378" y="3769"/>
                  </a:cubicBezTo>
                  <a:cubicBezTo>
                    <a:pt x="1832" y="3769"/>
                    <a:pt x="2134" y="4445"/>
                    <a:pt x="1631" y="4704"/>
                  </a:cubicBezTo>
                  <a:cubicBezTo>
                    <a:pt x="96" y="5501"/>
                    <a:pt x="1" y="7454"/>
                    <a:pt x="1404" y="8383"/>
                  </a:cubicBezTo>
                  <a:cubicBezTo>
                    <a:pt x="1473" y="8357"/>
                    <a:pt x="1546" y="8344"/>
                    <a:pt x="1619" y="8344"/>
                  </a:cubicBezTo>
                  <a:cubicBezTo>
                    <a:pt x="1866" y="8344"/>
                    <a:pt x="2101" y="8496"/>
                    <a:pt x="2087" y="8819"/>
                  </a:cubicBezTo>
                  <a:cubicBezTo>
                    <a:pt x="1764" y="12896"/>
                    <a:pt x="1404" y="16972"/>
                    <a:pt x="1157" y="21049"/>
                  </a:cubicBezTo>
                  <a:cubicBezTo>
                    <a:pt x="1025" y="23116"/>
                    <a:pt x="987" y="25315"/>
                    <a:pt x="1954" y="27211"/>
                  </a:cubicBezTo>
                  <a:cubicBezTo>
                    <a:pt x="2702" y="28691"/>
                    <a:pt x="4179" y="29923"/>
                    <a:pt x="5861" y="29923"/>
                  </a:cubicBezTo>
                  <a:cubicBezTo>
                    <a:pt x="6097" y="29923"/>
                    <a:pt x="6337" y="29899"/>
                    <a:pt x="6580" y="29847"/>
                  </a:cubicBezTo>
                  <a:cubicBezTo>
                    <a:pt x="11036" y="28899"/>
                    <a:pt x="9311" y="21959"/>
                    <a:pt x="8761" y="18982"/>
                  </a:cubicBezTo>
                  <a:cubicBezTo>
                    <a:pt x="8059" y="15171"/>
                    <a:pt x="7054" y="11417"/>
                    <a:pt x="5746" y="7757"/>
                  </a:cubicBezTo>
                  <a:cubicBezTo>
                    <a:pt x="5500" y="7529"/>
                    <a:pt x="5557" y="7150"/>
                    <a:pt x="5841" y="6980"/>
                  </a:cubicBezTo>
                  <a:lnTo>
                    <a:pt x="7168" y="6183"/>
                  </a:lnTo>
                  <a:cubicBezTo>
                    <a:pt x="7206" y="6088"/>
                    <a:pt x="7301" y="6031"/>
                    <a:pt x="7396" y="5994"/>
                  </a:cubicBezTo>
                  <a:cubicBezTo>
                    <a:pt x="8477" y="5519"/>
                    <a:pt x="9330" y="4685"/>
                    <a:pt x="9576" y="3510"/>
                  </a:cubicBezTo>
                  <a:cubicBezTo>
                    <a:pt x="9747" y="2751"/>
                    <a:pt x="9633" y="1974"/>
                    <a:pt x="9311" y="1272"/>
                  </a:cubicBezTo>
                  <a:cubicBezTo>
                    <a:pt x="9076" y="788"/>
                    <a:pt x="8427" y="1"/>
                    <a:pt x="7784"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1"/>
            <p:cNvSpPr/>
            <p:nvPr/>
          </p:nvSpPr>
          <p:spPr>
            <a:xfrm>
              <a:off x="9037800" y="7825200"/>
              <a:ext cx="150275" cy="152825"/>
            </a:xfrm>
            <a:custGeom>
              <a:avLst/>
              <a:gdLst/>
              <a:ahLst/>
              <a:cxnLst/>
              <a:rect l="l" t="t" r="r" b="b"/>
              <a:pathLst>
                <a:path w="6011" h="6113" extrusionOk="0">
                  <a:moveTo>
                    <a:pt x="3091" y="1"/>
                  </a:moveTo>
                  <a:cubicBezTo>
                    <a:pt x="2370" y="20"/>
                    <a:pt x="1669" y="304"/>
                    <a:pt x="1119" y="778"/>
                  </a:cubicBezTo>
                  <a:cubicBezTo>
                    <a:pt x="474" y="1347"/>
                    <a:pt x="95" y="2162"/>
                    <a:pt x="38" y="3016"/>
                  </a:cubicBezTo>
                  <a:cubicBezTo>
                    <a:pt x="0" y="3812"/>
                    <a:pt x="285" y="4609"/>
                    <a:pt x="835" y="5196"/>
                  </a:cubicBezTo>
                  <a:cubicBezTo>
                    <a:pt x="1328" y="5746"/>
                    <a:pt x="2010" y="6050"/>
                    <a:pt x="2731" y="6106"/>
                  </a:cubicBezTo>
                  <a:cubicBezTo>
                    <a:pt x="2791" y="6111"/>
                    <a:pt x="2851" y="6113"/>
                    <a:pt x="2911" y="6113"/>
                  </a:cubicBezTo>
                  <a:cubicBezTo>
                    <a:pt x="3684" y="6113"/>
                    <a:pt x="4440" y="5777"/>
                    <a:pt x="4968" y="5196"/>
                  </a:cubicBezTo>
                  <a:cubicBezTo>
                    <a:pt x="5480" y="4627"/>
                    <a:pt x="5802" y="3907"/>
                    <a:pt x="5935" y="3167"/>
                  </a:cubicBezTo>
                  <a:cubicBezTo>
                    <a:pt x="6011" y="2769"/>
                    <a:pt x="6011" y="2371"/>
                    <a:pt x="5935" y="1992"/>
                  </a:cubicBezTo>
                  <a:cubicBezTo>
                    <a:pt x="5840" y="1575"/>
                    <a:pt x="5632" y="1195"/>
                    <a:pt x="5328" y="892"/>
                  </a:cubicBezTo>
                  <a:cubicBezTo>
                    <a:pt x="4797" y="361"/>
                    <a:pt x="4096" y="39"/>
                    <a:pt x="335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1"/>
            <p:cNvSpPr/>
            <p:nvPr/>
          </p:nvSpPr>
          <p:spPr>
            <a:xfrm>
              <a:off x="9055800" y="7847875"/>
              <a:ext cx="112375" cy="107075"/>
            </a:xfrm>
            <a:custGeom>
              <a:avLst/>
              <a:gdLst/>
              <a:ahLst/>
              <a:cxnLst/>
              <a:rect l="l" t="t" r="r" b="b"/>
              <a:pathLst>
                <a:path w="4495" h="4283" extrusionOk="0">
                  <a:moveTo>
                    <a:pt x="2527" y="0"/>
                  </a:moveTo>
                  <a:cubicBezTo>
                    <a:pt x="2488" y="0"/>
                    <a:pt x="2448" y="1"/>
                    <a:pt x="2409" y="4"/>
                  </a:cubicBezTo>
                  <a:cubicBezTo>
                    <a:pt x="1821" y="42"/>
                    <a:pt x="1271" y="326"/>
                    <a:pt x="873" y="762"/>
                  </a:cubicBezTo>
                  <a:cubicBezTo>
                    <a:pt x="115" y="1540"/>
                    <a:pt x="1" y="2734"/>
                    <a:pt x="702" y="3607"/>
                  </a:cubicBezTo>
                  <a:cubicBezTo>
                    <a:pt x="1082" y="4055"/>
                    <a:pt x="1627" y="4283"/>
                    <a:pt x="2173" y="4283"/>
                  </a:cubicBezTo>
                  <a:cubicBezTo>
                    <a:pt x="2689" y="4283"/>
                    <a:pt x="3206" y="4079"/>
                    <a:pt x="3584" y="3664"/>
                  </a:cubicBezTo>
                  <a:cubicBezTo>
                    <a:pt x="3926" y="3284"/>
                    <a:pt x="4172" y="2810"/>
                    <a:pt x="4305" y="2317"/>
                  </a:cubicBezTo>
                  <a:cubicBezTo>
                    <a:pt x="4495" y="1748"/>
                    <a:pt x="4362" y="1104"/>
                    <a:pt x="3964" y="668"/>
                  </a:cubicBezTo>
                  <a:cubicBezTo>
                    <a:pt x="3592" y="243"/>
                    <a:pt x="3072" y="0"/>
                    <a:pt x="2527"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1"/>
            <p:cNvSpPr/>
            <p:nvPr/>
          </p:nvSpPr>
          <p:spPr>
            <a:xfrm>
              <a:off x="8594100" y="7723875"/>
              <a:ext cx="150300" cy="152725"/>
            </a:xfrm>
            <a:custGeom>
              <a:avLst/>
              <a:gdLst/>
              <a:ahLst/>
              <a:cxnLst/>
              <a:rect l="l" t="t" r="r" b="b"/>
              <a:pathLst>
                <a:path w="6012" h="6109" extrusionOk="0">
                  <a:moveTo>
                    <a:pt x="3224" y="1"/>
                  </a:moveTo>
                  <a:cubicBezTo>
                    <a:pt x="3181" y="1"/>
                    <a:pt x="3138" y="6"/>
                    <a:pt x="3091" y="15"/>
                  </a:cubicBezTo>
                  <a:cubicBezTo>
                    <a:pt x="2351" y="34"/>
                    <a:pt x="1650" y="299"/>
                    <a:pt x="1119" y="792"/>
                  </a:cubicBezTo>
                  <a:cubicBezTo>
                    <a:pt x="474" y="1361"/>
                    <a:pt x="95" y="2158"/>
                    <a:pt x="38" y="3030"/>
                  </a:cubicBezTo>
                  <a:cubicBezTo>
                    <a:pt x="0" y="3826"/>
                    <a:pt x="285" y="4623"/>
                    <a:pt x="835" y="5211"/>
                  </a:cubicBezTo>
                  <a:cubicBezTo>
                    <a:pt x="1309" y="5741"/>
                    <a:pt x="1991" y="6064"/>
                    <a:pt x="2731" y="6102"/>
                  </a:cubicBezTo>
                  <a:cubicBezTo>
                    <a:pt x="2795" y="6106"/>
                    <a:pt x="2859" y="6108"/>
                    <a:pt x="2923" y="6108"/>
                  </a:cubicBezTo>
                  <a:cubicBezTo>
                    <a:pt x="3706" y="6108"/>
                    <a:pt x="4442" y="5789"/>
                    <a:pt x="4968" y="5211"/>
                  </a:cubicBezTo>
                  <a:cubicBezTo>
                    <a:pt x="5480" y="4623"/>
                    <a:pt x="5821" y="3921"/>
                    <a:pt x="5935" y="3163"/>
                  </a:cubicBezTo>
                  <a:cubicBezTo>
                    <a:pt x="6011" y="2783"/>
                    <a:pt x="6011" y="2385"/>
                    <a:pt x="5935" y="2006"/>
                  </a:cubicBezTo>
                  <a:cubicBezTo>
                    <a:pt x="5840" y="1570"/>
                    <a:pt x="5632" y="1191"/>
                    <a:pt x="5328" y="887"/>
                  </a:cubicBezTo>
                  <a:cubicBezTo>
                    <a:pt x="4797" y="356"/>
                    <a:pt x="4096" y="53"/>
                    <a:pt x="3356" y="15"/>
                  </a:cubicBezTo>
                  <a:cubicBezTo>
                    <a:pt x="3309" y="6"/>
                    <a:pt x="3266" y="1"/>
                    <a:pt x="322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8612100" y="7746900"/>
              <a:ext cx="111900" cy="107075"/>
            </a:xfrm>
            <a:custGeom>
              <a:avLst/>
              <a:gdLst/>
              <a:ahLst/>
              <a:cxnLst/>
              <a:rect l="l" t="t" r="r" b="b"/>
              <a:pathLst>
                <a:path w="4476" h="4283" extrusionOk="0">
                  <a:moveTo>
                    <a:pt x="2512" y="0"/>
                  </a:moveTo>
                  <a:cubicBezTo>
                    <a:pt x="2472" y="0"/>
                    <a:pt x="2431" y="2"/>
                    <a:pt x="2390" y="4"/>
                  </a:cubicBezTo>
                  <a:cubicBezTo>
                    <a:pt x="1821" y="42"/>
                    <a:pt x="1271" y="327"/>
                    <a:pt x="873" y="763"/>
                  </a:cubicBezTo>
                  <a:cubicBezTo>
                    <a:pt x="115" y="1540"/>
                    <a:pt x="1" y="2735"/>
                    <a:pt x="702" y="3607"/>
                  </a:cubicBezTo>
                  <a:cubicBezTo>
                    <a:pt x="1082" y="4055"/>
                    <a:pt x="1622" y="4283"/>
                    <a:pt x="2166" y="4283"/>
                  </a:cubicBezTo>
                  <a:cubicBezTo>
                    <a:pt x="2680" y="4283"/>
                    <a:pt x="3197" y="4079"/>
                    <a:pt x="3584" y="3664"/>
                  </a:cubicBezTo>
                  <a:cubicBezTo>
                    <a:pt x="3926" y="3285"/>
                    <a:pt x="4172" y="2811"/>
                    <a:pt x="4305" y="2318"/>
                  </a:cubicBezTo>
                  <a:cubicBezTo>
                    <a:pt x="4476" y="1749"/>
                    <a:pt x="4343" y="1104"/>
                    <a:pt x="3945" y="649"/>
                  </a:cubicBezTo>
                  <a:cubicBezTo>
                    <a:pt x="3591" y="242"/>
                    <a:pt x="3073" y="0"/>
                    <a:pt x="2512"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1"/>
            <p:cNvSpPr/>
            <p:nvPr/>
          </p:nvSpPr>
          <p:spPr>
            <a:xfrm>
              <a:off x="8656200" y="7314750"/>
              <a:ext cx="548000" cy="1027350"/>
            </a:xfrm>
            <a:custGeom>
              <a:avLst/>
              <a:gdLst/>
              <a:ahLst/>
              <a:cxnLst/>
              <a:rect l="l" t="t" r="r" b="b"/>
              <a:pathLst>
                <a:path w="21920" h="41094" extrusionOk="0">
                  <a:moveTo>
                    <a:pt x="11993" y="0"/>
                  </a:moveTo>
                  <a:cubicBezTo>
                    <a:pt x="11290" y="0"/>
                    <a:pt x="10591" y="94"/>
                    <a:pt x="9917" y="263"/>
                  </a:cubicBezTo>
                  <a:cubicBezTo>
                    <a:pt x="9860" y="282"/>
                    <a:pt x="9784" y="282"/>
                    <a:pt x="9727" y="301"/>
                  </a:cubicBezTo>
                  <a:cubicBezTo>
                    <a:pt x="9671" y="301"/>
                    <a:pt x="9614" y="301"/>
                    <a:pt x="9557" y="320"/>
                  </a:cubicBezTo>
                  <a:cubicBezTo>
                    <a:pt x="4096" y="1476"/>
                    <a:pt x="1820" y="7601"/>
                    <a:pt x="948" y="11147"/>
                  </a:cubicBezTo>
                  <a:cubicBezTo>
                    <a:pt x="0" y="15072"/>
                    <a:pt x="0" y="18276"/>
                    <a:pt x="967" y="20950"/>
                  </a:cubicBezTo>
                  <a:cubicBezTo>
                    <a:pt x="1290" y="21784"/>
                    <a:pt x="1707" y="22562"/>
                    <a:pt x="2238" y="23282"/>
                  </a:cubicBezTo>
                  <a:cubicBezTo>
                    <a:pt x="2484" y="23604"/>
                    <a:pt x="2750" y="23908"/>
                    <a:pt x="3034" y="24211"/>
                  </a:cubicBezTo>
                  <a:cubicBezTo>
                    <a:pt x="3224" y="24401"/>
                    <a:pt x="3603" y="24590"/>
                    <a:pt x="3698" y="24856"/>
                  </a:cubicBezTo>
                  <a:cubicBezTo>
                    <a:pt x="3811" y="25121"/>
                    <a:pt x="3679" y="25482"/>
                    <a:pt x="3622" y="25747"/>
                  </a:cubicBezTo>
                  <a:cubicBezTo>
                    <a:pt x="3489" y="26354"/>
                    <a:pt x="3413" y="26999"/>
                    <a:pt x="3224" y="27586"/>
                  </a:cubicBezTo>
                  <a:cubicBezTo>
                    <a:pt x="3034" y="28231"/>
                    <a:pt x="2882" y="28876"/>
                    <a:pt x="2750" y="29520"/>
                  </a:cubicBezTo>
                  <a:cubicBezTo>
                    <a:pt x="2693" y="29824"/>
                    <a:pt x="2655" y="30127"/>
                    <a:pt x="2617" y="30431"/>
                  </a:cubicBezTo>
                  <a:cubicBezTo>
                    <a:pt x="2560" y="30791"/>
                    <a:pt x="2522" y="31170"/>
                    <a:pt x="2446" y="31530"/>
                  </a:cubicBezTo>
                  <a:cubicBezTo>
                    <a:pt x="2162" y="33218"/>
                    <a:pt x="1839" y="34943"/>
                    <a:pt x="1877" y="36650"/>
                  </a:cubicBezTo>
                  <a:cubicBezTo>
                    <a:pt x="1934" y="38129"/>
                    <a:pt x="2693" y="40196"/>
                    <a:pt x="3982" y="40935"/>
                  </a:cubicBezTo>
                  <a:cubicBezTo>
                    <a:pt x="4174" y="41043"/>
                    <a:pt x="4382" y="41094"/>
                    <a:pt x="4602" y="41094"/>
                  </a:cubicBezTo>
                  <a:cubicBezTo>
                    <a:pt x="7475" y="41094"/>
                    <a:pt x="12496" y="32570"/>
                    <a:pt x="12496" y="32535"/>
                  </a:cubicBezTo>
                  <a:cubicBezTo>
                    <a:pt x="12610" y="31473"/>
                    <a:pt x="12799" y="30412"/>
                    <a:pt x="13065" y="29369"/>
                  </a:cubicBezTo>
                  <a:cubicBezTo>
                    <a:pt x="13178" y="28857"/>
                    <a:pt x="13311" y="28345"/>
                    <a:pt x="13463" y="27814"/>
                  </a:cubicBezTo>
                  <a:cubicBezTo>
                    <a:pt x="13539" y="27548"/>
                    <a:pt x="13615" y="27283"/>
                    <a:pt x="13709" y="27036"/>
                  </a:cubicBezTo>
                  <a:lnTo>
                    <a:pt x="13747" y="26904"/>
                  </a:lnTo>
                  <a:cubicBezTo>
                    <a:pt x="13823" y="26619"/>
                    <a:pt x="13861" y="26524"/>
                    <a:pt x="14089" y="26449"/>
                  </a:cubicBezTo>
                  <a:cubicBezTo>
                    <a:pt x="14468" y="26297"/>
                    <a:pt x="14847" y="26126"/>
                    <a:pt x="15207" y="25937"/>
                  </a:cubicBezTo>
                  <a:cubicBezTo>
                    <a:pt x="16269" y="25368"/>
                    <a:pt x="17198" y="24571"/>
                    <a:pt x="17938" y="23623"/>
                  </a:cubicBezTo>
                  <a:cubicBezTo>
                    <a:pt x="19512" y="21576"/>
                    <a:pt x="20668" y="18769"/>
                    <a:pt x="21351" y="15280"/>
                  </a:cubicBezTo>
                  <a:cubicBezTo>
                    <a:pt x="21901" y="12531"/>
                    <a:pt x="21920" y="10028"/>
                    <a:pt x="21427" y="7847"/>
                  </a:cubicBezTo>
                  <a:cubicBezTo>
                    <a:pt x="20801" y="5003"/>
                    <a:pt x="19208" y="2728"/>
                    <a:pt x="16971" y="1419"/>
                  </a:cubicBezTo>
                  <a:cubicBezTo>
                    <a:pt x="15606" y="623"/>
                    <a:pt x="14070" y="130"/>
                    <a:pt x="12496" y="16"/>
                  </a:cubicBezTo>
                  <a:cubicBezTo>
                    <a:pt x="12328" y="5"/>
                    <a:pt x="12161" y="0"/>
                    <a:pt x="11993"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1"/>
            <p:cNvSpPr/>
            <p:nvPr/>
          </p:nvSpPr>
          <p:spPr>
            <a:xfrm>
              <a:off x="8678950" y="7336050"/>
              <a:ext cx="502025" cy="972525"/>
            </a:xfrm>
            <a:custGeom>
              <a:avLst/>
              <a:gdLst/>
              <a:ahLst/>
              <a:cxnLst/>
              <a:rect l="l" t="t" r="r" b="b"/>
              <a:pathLst>
                <a:path w="20081" h="38901" extrusionOk="0">
                  <a:moveTo>
                    <a:pt x="10858" y="1"/>
                  </a:moveTo>
                  <a:cubicBezTo>
                    <a:pt x="10066" y="1"/>
                    <a:pt x="9278" y="124"/>
                    <a:pt x="8514" y="397"/>
                  </a:cubicBezTo>
                  <a:cubicBezTo>
                    <a:pt x="8362" y="454"/>
                    <a:pt x="8287" y="492"/>
                    <a:pt x="8078" y="567"/>
                  </a:cubicBezTo>
                  <a:cubicBezTo>
                    <a:pt x="3413" y="2103"/>
                    <a:pt x="1328" y="7830"/>
                    <a:pt x="550" y="12229"/>
                  </a:cubicBezTo>
                  <a:cubicBezTo>
                    <a:pt x="152" y="14618"/>
                    <a:pt x="0" y="17159"/>
                    <a:pt x="759" y="19491"/>
                  </a:cubicBezTo>
                  <a:cubicBezTo>
                    <a:pt x="1043" y="20363"/>
                    <a:pt x="1460" y="21179"/>
                    <a:pt x="2029" y="21899"/>
                  </a:cubicBezTo>
                  <a:cubicBezTo>
                    <a:pt x="2579" y="22601"/>
                    <a:pt x="3394" y="23056"/>
                    <a:pt x="3584" y="23985"/>
                  </a:cubicBezTo>
                  <a:cubicBezTo>
                    <a:pt x="3755" y="24838"/>
                    <a:pt x="3489" y="25691"/>
                    <a:pt x="3300" y="26488"/>
                  </a:cubicBezTo>
                  <a:cubicBezTo>
                    <a:pt x="3110" y="27360"/>
                    <a:pt x="2788" y="28213"/>
                    <a:pt x="2598" y="29104"/>
                  </a:cubicBezTo>
                  <a:cubicBezTo>
                    <a:pt x="2408" y="30015"/>
                    <a:pt x="2295" y="30963"/>
                    <a:pt x="2200" y="31892"/>
                  </a:cubicBezTo>
                  <a:cubicBezTo>
                    <a:pt x="2010" y="33276"/>
                    <a:pt x="1972" y="34660"/>
                    <a:pt x="2086" y="36044"/>
                  </a:cubicBezTo>
                  <a:cubicBezTo>
                    <a:pt x="2162" y="37011"/>
                    <a:pt x="2389" y="38377"/>
                    <a:pt x="3357" y="38851"/>
                  </a:cubicBezTo>
                  <a:cubicBezTo>
                    <a:pt x="3427" y="38885"/>
                    <a:pt x="3508" y="38901"/>
                    <a:pt x="3597" y="38901"/>
                  </a:cubicBezTo>
                  <a:cubicBezTo>
                    <a:pt x="5268" y="38901"/>
                    <a:pt x="10066" y="33284"/>
                    <a:pt x="10714" y="31323"/>
                  </a:cubicBezTo>
                  <a:cubicBezTo>
                    <a:pt x="10922" y="29579"/>
                    <a:pt x="11301" y="27853"/>
                    <a:pt x="11832" y="26165"/>
                  </a:cubicBezTo>
                  <a:cubicBezTo>
                    <a:pt x="11851" y="26165"/>
                    <a:pt x="11851" y="26147"/>
                    <a:pt x="11851" y="26147"/>
                  </a:cubicBezTo>
                  <a:cubicBezTo>
                    <a:pt x="11965" y="25824"/>
                    <a:pt x="12098" y="25540"/>
                    <a:pt x="12249" y="25255"/>
                  </a:cubicBezTo>
                  <a:cubicBezTo>
                    <a:pt x="12325" y="25161"/>
                    <a:pt x="12401" y="25085"/>
                    <a:pt x="12496" y="25009"/>
                  </a:cubicBezTo>
                  <a:cubicBezTo>
                    <a:pt x="12591" y="24914"/>
                    <a:pt x="12705" y="24838"/>
                    <a:pt x="12818" y="24762"/>
                  </a:cubicBezTo>
                  <a:cubicBezTo>
                    <a:pt x="14904" y="23966"/>
                    <a:pt x="16402" y="22411"/>
                    <a:pt x="17464" y="20382"/>
                  </a:cubicBezTo>
                  <a:cubicBezTo>
                    <a:pt x="18715" y="17917"/>
                    <a:pt x="19531" y="15225"/>
                    <a:pt x="19834" y="12475"/>
                  </a:cubicBezTo>
                  <a:cubicBezTo>
                    <a:pt x="20081" y="10276"/>
                    <a:pt x="20005" y="8000"/>
                    <a:pt x="19265" y="5915"/>
                  </a:cubicBezTo>
                  <a:cubicBezTo>
                    <a:pt x="18545" y="3791"/>
                    <a:pt x="17009" y="2027"/>
                    <a:pt x="14999" y="1023"/>
                  </a:cubicBezTo>
                  <a:cubicBezTo>
                    <a:pt x="13688" y="391"/>
                    <a:pt x="12268" y="1"/>
                    <a:pt x="10858"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1"/>
            <p:cNvSpPr/>
            <p:nvPr/>
          </p:nvSpPr>
          <p:spPr>
            <a:xfrm>
              <a:off x="8696000" y="7336050"/>
              <a:ext cx="485450" cy="496300"/>
            </a:xfrm>
            <a:custGeom>
              <a:avLst/>
              <a:gdLst/>
              <a:ahLst/>
              <a:cxnLst/>
              <a:rect l="l" t="t" r="r" b="b"/>
              <a:pathLst>
                <a:path w="19418" h="19852" extrusionOk="0">
                  <a:moveTo>
                    <a:pt x="10185" y="1"/>
                  </a:moveTo>
                  <a:cubicBezTo>
                    <a:pt x="9393" y="1"/>
                    <a:pt x="8603" y="124"/>
                    <a:pt x="7832" y="397"/>
                  </a:cubicBezTo>
                  <a:cubicBezTo>
                    <a:pt x="7699" y="454"/>
                    <a:pt x="7623" y="492"/>
                    <a:pt x="7396" y="567"/>
                  </a:cubicBezTo>
                  <a:cubicBezTo>
                    <a:pt x="2940" y="2027"/>
                    <a:pt x="835" y="7337"/>
                    <a:pt x="1" y="11660"/>
                  </a:cubicBezTo>
                  <a:cubicBezTo>
                    <a:pt x="4893" y="11603"/>
                    <a:pt x="9671" y="10181"/>
                    <a:pt x="13767" y="7526"/>
                  </a:cubicBezTo>
                  <a:lnTo>
                    <a:pt x="13767" y="7526"/>
                  </a:lnTo>
                  <a:cubicBezTo>
                    <a:pt x="13198" y="11868"/>
                    <a:pt x="14336" y="16268"/>
                    <a:pt x="16972" y="19775"/>
                  </a:cubicBezTo>
                  <a:cubicBezTo>
                    <a:pt x="16990" y="19794"/>
                    <a:pt x="17009" y="19832"/>
                    <a:pt x="17028" y="19851"/>
                  </a:cubicBezTo>
                  <a:cubicBezTo>
                    <a:pt x="18147" y="17519"/>
                    <a:pt x="18868" y="15035"/>
                    <a:pt x="19171" y="12475"/>
                  </a:cubicBezTo>
                  <a:cubicBezTo>
                    <a:pt x="19418" y="10276"/>
                    <a:pt x="19342" y="8000"/>
                    <a:pt x="18602" y="5915"/>
                  </a:cubicBezTo>
                  <a:cubicBezTo>
                    <a:pt x="17882" y="3772"/>
                    <a:pt x="16346" y="2027"/>
                    <a:pt x="14336" y="1023"/>
                  </a:cubicBezTo>
                  <a:cubicBezTo>
                    <a:pt x="13012" y="391"/>
                    <a:pt x="11596" y="1"/>
                    <a:pt x="10185"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1"/>
            <p:cNvSpPr/>
            <p:nvPr/>
          </p:nvSpPr>
          <p:spPr>
            <a:xfrm>
              <a:off x="8730625" y="7915750"/>
              <a:ext cx="198650" cy="268300"/>
            </a:xfrm>
            <a:custGeom>
              <a:avLst/>
              <a:gdLst/>
              <a:ahLst/>
              <a:cxnLst/>
              <a:rect l="l" t="t" r="r" b="b"/>
              <a:pathLst>
                <a:path w="7946" h="10732" extrusionOk="0">
                  <a:moveTo>
                    <a:pt x="1157" y="1"/>
                  </a:moveTo>
                  <a:cubicBezTo>
                    <a:pt x="1346" y="228"/>
                    <a:pt x="1460" y="512"/>
                    <a:pt x="1536" y="816"/>
                  </a:cubicBezTo>
                  <a:cubicBezTo>
                    <a:pt x="1707" y="1650"/>
                    <a:pt x="1441" y="2503"/>
                    <a:pt x="1252" y="3300"/>
                  </a:cubicBezTo>
                  <a:cubicBezTo>
                    <a:pt x="1062" y="4172"/>
                    <a:pt x="740" y="5025"/>
                    <a:pt x="550" y="5916"/>
                  </a:cubicBezTo>
                  <a:cubicBezTo>
                    <a:pt x="360" y="6827"/>
                    <a:pt x="247" y="7775"/>
                    <a:pt x="152" y="8704"/>
                  </a:cubicBezTo>
                  <a:cubicBezTo>
                    <a:pt x="95" y="9254"/>
                    <a:pt x="38" y="9804"/>
                    <a:pt x="0" y="10372"/>
                  </a:cubicBezTo>
                  <a:cubicBezTo>
                    <a:pt x="379" y="10605"/>
                    <a:pt x="801" y="10732"/>
                    <a:pt x="1239" y="10732"/>
                  </a:cubicBezTo>
                  <a:cubicBezTo>
                    <a:pt x="1766" y="10732"/>
                    <a:pt x="2317" y="10549"/>
                    <a:pt x="2844" y="10145"/>
                  </a:cubicBezTo>
                  <a:cubicBezTo>
                    <a:pt x="4153" y="9159"/>
                    <a:pt x="5234" y="7699"/>
                    <a:pt x="6144" y="6334"/>
                  </a:cubicBezTo>
                  <a:cubicBezTo>
                    <a:pt x="6713" y="5499"/>
                    <a:pt x="7945" y="4020"/>
                    <a:pt x="7850" y="2940"/>
                  </a:cubicBezTo>
                  <a:cubicBezTo>
                    <a:pt x="7774" y="1840"/>
                    <a:pt x="6466" y="1878"/>
                    <a:pt x="5632" y="1650"/>
                  </a:cubicBezTo>
                  <a:cubicBezTo>
                    <a:pt x="4096" y="1233"/>
                    <a:pt x="2598" y="683"/>
                    <a:pt x="11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1"/>
            <p:cNvSpPr/>
            <p:nvPr/>
          </p:nvSpPr>
          <p:spPr>
            <a:xfrm>
              <a:off x="8784650" y="7681600"/>
              <a:ext cx="38900" cy="54750"/>
            </a:xfrm>
            <a:custGeom>
              <a:avLst/>
              <a:gdLst/>
              <a:ahLst/>
              <a:cxnLst/>
              <a:rect l="l" t="t" r="r" b="b"/>
              <a:pathLst>
                <a:path w="1556" h="2190" extrusionOk="0">
                  <a:moveTo>
                    <a:pt x="938" y="1"/>
                  </a:moveTo>
                  <a:cubicBezTo>
                    <a:pt x="774" y="1"/>
                    <a:pt x="598" y="85"/>
                    <a:pt x="456" y="227"/>
                  </a:cubicBezTo>
                  <a:cubicBezTo>
                    <a:pt x="58" y="701"/>
                    <a:pt x="1" y="1403"/>
                    <a:pt x="342" y="1934"/>
                  </a:cubicBezTo>
                  <a:cubicBezTo>
                    <a:pt x="437" y="2104"/>
                    <a:pt x="608" y="2190"/>
                    <a:pt x="781" y="2190"/>
                  </a:cubicBezTo>
                  <a:cubicBezTo>
                    <a:pt x="954" y="2190"/>
                    <a:pt x="1129" y="2104"/>
                    <a:pt x="1233" y="1934"/>
                  </a:cubicBezTo>
                  <a:cubicBezTo>
                    <a:pt x="1518" y="1460"/>
                    <a:pt x="1556" y="891"/>
                    <a:pt x="1385" y="360"/>
                  </a:cubicBezTo>
                  <a:cubicBezTo>
                    <a:pt x="1294" y="108"/>
                    <a:pt x="1124" y="1"/>
                    <a:pt x="938"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1"/>
            <p:cNvSpPr/>
            <p:nvPr/>
          </p:nvSpPr>
          <p:spPr>
            <a:xfrm>
              <a:off x="8954825" y="7696050"/>
              <a:ext cx="39375" cy="54650"/>
            </a:xfrm>
            <a:custGeom>
              <a:avLst/>
              <a:gdLst/>
              <a:ahLst/>
              <a:cxnLst/>
              <a:rect l="l" t="t" r="r" b="b"/>
              <a:pathLst>
                <a:path w="1575" h="2186" extrusionOk="0">
                  <a:moveTo>
                    <a:pt x="936" y="0"/>
                  </a:moveTo>
                  <a:cubicBezTo>
                    <a:pt x="774" y="0"/>
                    <a:pt x="605" y="79"/>
                    <a:pt x="475" y="218"/>
                  </a:cubicBezTo>
                  <a:cubicBezTo>
                    <a:pt x="58" y="692"/>
                    <a:pt x="1" y="1394"/>
                    <a:pt x="342" y="1943"/>
                  </a:cubicBezTo>
                  <a:cubicBezTo>
                    <a:pt x="447" y="2105"/>
                    <a:pt x="622" y="2185"/>
                    <a:pt x="797" y="2185"/>
                  </a:cubicBezTo>
                  <a:cubicBezTo>
                    <a:pt x="973" y="2185"/>
                    <a:pt x="1148" y="2105"/>
                    <a:pt x="1252" y="1943"/>
                  </a:cubicBezTo>
                  <a:cubicBezTo>
                    <a:pt x="1518" y="1450"/>
                    <a:pt x="1575" y="882"/>
                    <a:pt x="1404" y="370"/>
                  </a:cubicBezTo>
                  <a:cubicBezTo>
                    <a:pt x="1311" y="112"/>
                    <a:pt x="1129" y="0"/>
                    <a:pt x="93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1"/>
            <p:cNvSpPr/>
            <p:nvPr/>
          </p:nvSpPr>
          <p:spPr>
            <a:xfrm>
              <a:off x="8837750" y="7682250"/>
              <a:ext cx="50225" cy="97925"/>
            </a:xfrm>
            <a:custGeom>
              <a:avLst/>
              <a:gdLst/>
              <a:ahLst/>
              <a:cxnLst/>
              <a:rect l="l" t="t" r="r" b="b"/>
              <a:pathLst>
                <a:path w="2009" h="3917" extrusionOk="0">
                  <a:moveTo>
                    <a:pt x="1420" y="1"/>
                  </a:moveTo>
                  <a:cubicBezTo>
                    <a:pt x="1124" y="1"/>
                    <a:pt x="805" y="251"/>
                    <a:pt x="873" y="637"/>
                  </a:cubicBezTo>
                  <a:cubicBezTo>
                    <a:pt x="949" y="1035"/>
                    <a:pt x="437" y="1396"/>
                    <a:pt x="247" y="1699"/>
                  </a:cubicBezTo>
                  <a:cubicBezTo>
                    <a:pt x="95" y="1946"/>
                    <a:pt x="0" y="2249"/>
                    <a:pt x="19" y="2533"/>
                  </a:cubicBezTo>
                  <a:cubicBezTo>
                    <a:pt x="76" y="3121"/>
                    <a:pt x="456" y="3633"/>
                    <a:pt x="1005" y="3861"/>
                  </a:cubicBezTo>
                  <a:cubicBezTo>
                    <a:pt x="1083" y="3900"/>
                    <a:pt x="1160" y="3917"/>
                    <a:pt x="1234" y="3917"/>
                  </a:cubicBezTo>
                  <a:cubicBezTo>
                    <a:pt x="1694" y="3917"/>
                    <a:pt x="2008" y="3234"/>
                    <a:pt x="1517" y="2988"/>
                  </a:cubicBezTo>
                  <a:cubicBezTo>
                    <a:pt x="1271" y="2875"/>
                    <a:pt x="986" y="2723"/>
                    <a:pt x="1024" y="2420"/>
                  </a:cubicBezTo>
                  <a:cubicBezTo>
                    <a:pt x="1062" y="2154"/>
                    <a:pt x="1385" y="1889"/>
                    <a:pt x="1536" y="1680"/>
                  </a:cubicBezTo>
                  <a:cubicBezTo>
                    <a:pt x="1821" y="1320"/>
                    <a:pt x="1953" y="827"/>
                    <a:pt x="1859" y="372"/>
                  </a:cubicBezTo>
                  <a:cubicBezTo>
                    <a:pt x="1805" y="113"/>
                    <a:pt x="1618" y="1"/>
                    <a:pt x="142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1"/>
            <p:cNvSpPr/>
            <p:nvPr/>
          </p:nvSpPr>
          <p:spPr>
            <a:xfrm>
              <a:off x="8875850" y="7788750"/>
              <a:ext cx="103750" cy="41100"/>
            </a:xfrm>
            <a:custGeom>
              <a:avLst/>
              <a:gdLst/>
              <a:ahLst/>
              <a:cxnLst/>
              <a:rect l="l" t="t" r="r" b="b"/>
              <a:pathLst>
                <a:path w="4150" h="1644" extrusionOk="0">
                  <a:moveTo>
                    <a:pt x="3466" y="0"/>
                  </a:moveTo>
                  <a:cubicBezTo>
                    <a:pt x="3380" y="0"/>
                    <a:pt x="3289" y="28"/>
                    <a:pt x="3198" y="94"/>
                  </a:cubicBezTo>
                  <a:cubicBezTo>
                    <a:pt x="2692" y="445"/>
                    <a:pt x="2091" y="640"/>
                    <a:pt x="1490" y="640"/>
                  </a:cubicBezTo>
                  <a:cubicBezTo>
                    <a:pt x="1281" y="640"/>
                    <a:pt x="1071" y="617"/>
                    <a:pt x="866" y="568"/>
                  </a:cubicBezTo>
                  <a:cubicBezTo>
                    <a:pt x="819" y="557"/>
                    <a:pt x="774" y="552"/>
                    <a:pt x="732" y="552"/>
                  </a:cubicBezTo>
                  <a:cubicBezTo>
                    <a:pt x="187" y="552"/>
                    <a:pt x="1" y="1394"/>
                    <a:pt x="581" y="1535"/>
                  </a:cubicBezTo>
                  <a:cubicBezTo>
                    <a:pt x="880" y="1608"/>
                    <a:pt x="1183" y="1644"/>
                    <a:pt x="1485" y="1644"/>
                  </a:cubicBezTo>
                  <a:cubicBezTo>
                    <a:pt x="2274" y="1644"/>
                    <a:pt x="3051" y="1400"/>
                    <a:pt x="3710" y="947"/>
                  </a:cubicBezTo>
                  <a:cubicBezTo>
                    <a:pt x="4149" y="649"/>
                    <a:pt x="3874" y="0"/>
                    <a:pt x="346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1"/>
            <p:cNvSpPr/>
            <p:nvPr/>
          </p:nvSpPr>
          <p:spPr>
            <a:xfrm>
              <a:off x="9042525" y="7382075"/>
              <a:ext cx="198650" cy="456400"/>
            </a:xfrm>
            <a:custGeom>
              <a:avLst/>
              <a:gdLst/>
              <a:ahLst/>
              <a:cxnLst/>
              <a:rect l="l" t="t" r="r" b="b"/>
              <a:pathLst>
                <a:path w="7946" h="18256" extrusionOk="0">
                  <a:moveTo>
                    <a:pt x="3841" y="1"/>
                  </a:moveTo>
                  <a:cubicBezTo>
                    <a:pt x="3223" y="1"/>
                    <a:pt x="2605" y="303"/>
                    <a:pt x="2200" y="831"/>
                  </a:cubicBezTo>
                  <a:cubicBezTo>
                    <a:pt x="1366" y="1912"/>
                    <a:pt x="1063" y="3581"/>
                    <a:pt x="797" y="4908"/>
                  </a:cubicBezTo>
                  <a:cubicBezTo>
                    <a:pt x="1" y="9136"/>
                    <a:pt x="683" y="13535"/>
                    <a:pt x="2769" y="17309"/>
                  </a:cubicBezTo>
                  <a:cubicBezTo>
                    <a:pt x="2883" y="17555"/>
                    <a:pt x="3016" y="17764"/>
                    <a:pt x="3148" y="17991"/>
                  </a:cubicBezTo>
                  <a:cubicBezTo>
                    <a:pt x="3250" y="18165"/>
                    <a:pt x="3435" y="18256"/>
                    <a:pt x="3616" y="18256"/>
                  </a:cubicBezTo>
                  <a:cubicBezTo>
                    <a:pt x="3771" y="18256"/>
                    <a:pt x="3924" y="18188"/>
                    <a:pt x="4021" y="18048"/>
                  </a:cubicBezTo>
                  <a:cubicBezTo>
                    <a:pt x="6770" y="14616"/>
                    <a:pt x="7946" y="10198"/>
                    <a:pt x="7263" y="5856"/>
                  </a:cubicBezTo>
                  <a:cubicBezTo>
                    <a:pt x="6998" y="4149"/>
                    <a:pt x="6429" y="1647"/>
                    <a:pt x="5045" y="452"/>
                  </a:cubicBezTo>
                  <a:cubicBezTo>
                    <a:pt x="4690" y="143"/>
                    <a:pt x="4265" y="1"/>
                    <a:pt x="384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1"/>
            <p:cNvSpPr/>
            <p:nvPr/>
          </p:nvSpPr>
          <p:spPr>
            <a:xfrm>
              <a:off x="9076675" y="7411225"/>
              <a:ext cx="128475" cy="392200"/>
            </a:xfrm>
            <a:custGeom>
              <a:avLst/>
              <a:gdLst/>
              <a:ahLst/>
              <a:cxnLst/>
              <a:rect l="l" t="t" r="r" b="b"/>
              <a:pathLst>
                <a:path w="5139" h="15688" extrusionOk="0">
                  <a:moveTo>
                    <a:pt x="2705" y="0"/>
                  </a:moveTo>
                  <a:cubicBezTo>
                    <a:pt x="2145" y="0"/>
                    <a:pt x="1483" y="604"/>
                    <a:pt x="1252" y="1068"/>
                  </a:cubicBezTo>
                  <a:cubicBezTo>
                    <a:pt x="152" y="3211"/>
                    <a:pt x="0" y="6169"/>
                    <a:pt x="171" y="8520"/>
                  </a:cubicBezTo>
                  <a:cubicBezTo>
                    <a:pt x="266" y="9772"/>
                    <a:pt x="493" y="11023"/>
                    <a:pt x="853" y="12237"/>
                  </a:cubicBezTo>
                  <a:cubicBezTo>
                    <a:pt x="1043" y="12862"/>
                    <a:pt x="1252" y="13469"/>
                    <a:pt x="1517" y="14076"/>
                  </a:cubicBezTo>
                  <a:cubicBezTo>
                    <a:pt x="1593" y="14265"/>
                    <a:pt x="2350" y="15609"/>
                    <a:pt x="2295" y="15687"/>
                  </a:cubicBezTo>
                  <a:lnTo>
                    <a:pt x="2295" y="15687"/>
                  </a:lnTo>
                  <a:cubicBezTo>
                    <a:pt x="3849" y="13545"/>
                    <a:pt x="4797" y="11023"/>
                    <a:pt x="5025" y="8368"/>
                  </a:cubicBezTo>
                  <a:cubicBezTo>
                    <a:pt x="5139" y="6965"/>
                    <a:pt x="5044" y="5543"/>
                    <a:pt x="4759" y="4159"/>
                  </a:cubicBezTo>
                  <a:cubicBezTo>
                    <a:pt x="4608" y="3382"/>
                    <a:pt x="4380" y="2642"/>
                    <a:pt x="4077" y="1903"/>
                  </a:cubicBezTo>
                  <a:cubicBezTo>
                    <a:pt x="3963" y="1618"/>
                    <a:pt x="3849" y="1315"/>
                    <a:pt x="3698" y="1030"/>
                  </a:cubicBezTo>
                  <a:cubicBezTo>
                    <a:pt x="3603" y="841"/>
                    <a:pt x="3508" y="651"/>
                    <a:pt x="3375" y="481"/>
                  </a:cubicBezTo>
                  <a:cubicBezTo>
                    <a:pt x="3211" y="134"/>
                    <a:pt x="2969" y="0"/>
                    <a:pt x="2705" y="0"/>
                  </a:cubicBezTo>
                  <a:close/>
                  <a:moveTo>
                    <a:pt x="2295" y="15687"/>
                  </a:moveTo>
                  <a:cubicBezTo>
                    <a:pt x="2295" y="15687"/>
                    <a:pt x="2294" y="15688"/>
                    <a:pt x="2294" y="15688"/>
                  </a:cubicBezTo>
                  <a:cubicBezTo>
                    <a:pt x="2294" y="15688"/>
                    <a:pt x="2295" y="15687"/>
                    <a:pt x="2295" y="15687"/>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1"/>
            <p:cNvSpPr/>
            <p:nvPr/>
          </p:nvSpPr>
          <p:spPr>
            <a:xfrm>
              <a:off x="8592675" y="7279650"/>
              <a:ext cx="541250" cy="432325"/>
            </a:xfrm>
            <a:custGeom>
              <a:avLst/>
              <a:gdLst/>
              <a:ahLst/>
              <a:cxnLst/>
              <a:rect l="l" t="t" r="r" b="b"/>
              <a:pathLst>
                <a:path w="21650" h="17293" extrusionOk="0">
                  <a:moveTo>
                    <a:pt x="14794" y="1"/>
                  </a:moveTo>
                  <a:cubicBezTo>
                    <a:pt x="12528" y="1"/>
                    <a:pt x="10307" y="915"/>
                    <a:pt x="8495" y="2274"/>
                  </a:cubicBezTo>
                  <a:cubicBezTo>
                    <a:pt x="4134" y="5516"/>
                    <a:pt x="0" y="11527"/>
                    <a:pt x="2560" y="17045"/>
                  </a:cubicBezTo>
                  <a:cubicBezTo>
                    <a:pt x="2642" y="17216"/>
                    <a:pt x="2807" y="17292"/>
                    <a:pt x="2977" y="17292"/>
                  </a:cubicBezTo>
                  <a:cubicBezTo>
                    <a:pt x="3203" y="17292"/>
                    <a:pt x="3435" y="17158"/>
                    <a:pt x="3489" y="16931"/>
                  </a:cubicBezTo>
                  <a:cubicBezTo>
                    <a:pt x="3698" y="15907"/>
                    <a:pt x="3925" y="14883"/>
                    <a:pt x="4134" y="13859"/>
                  </a:cubicBezTo>
                  <a:cubicBezTo>
                    <a:pt x="8476" y="13423"/>
                    <a:pt x="12648" y="11925"/>
                    <a:pt x="16269" y="9479"/>
                  </a:cubicBezTo>
                  <a:lnTo>
                    <a:pt x="16269" y="9479"/>
                  </a:lnTo>
                  <a:cubicBezTo>
                    <a:pt x="14620" y="10996"/>
                    <a:pt x="12780" y="12285"/>
                    <a:pt x="10789" y="13328"/>
                  </a:cubicBezTo>
                  <a:cubicBezTo>
                    <a:pt x="10303" y="13588"/>
                    <a:pt x="10607" y="14263"/>
                    <a:pt x="11061" y="14263"/>
                  </a:cubicBezTo>
                  <a:cubicBezTo>
                    <a:pt x="11138" y="14263"/>
                    <a:pt x="11219" y="14244"/>
                    <a:pt x="11301" y="14200"/>
                  </a:cubicBezTo>
                  <a:cubicBezTo>
                    <a:pt x="15226" y="12152"/>
                    <a:pt x="18564" y="9138"/>
                    <a:pt x="21010" y="5459"/>
                  </a:cubicBezTo>
                  <a:cubicBezTo>
                    <a:pt x="21029" y="5461"/>
                    <a:pt x="21048" y="5462"/>
                    <a:pt x="21067" y="5462"/>
                  </a:cubicBezTo>
                  <a:cubicBezTo>
                    <a:pt x="21400" y="5462"/>
                    <a:pt x="21649" y="5156"/>
                    <a:pt x="21560" y="4833"/>
                  </a:cubicBezTo>
                  <a:cubicBezTo>
                    <a:pt x="20858" y="2463"/>
                    <a:pt x="18924" y="700"/>
                    <a:pt x="16535" y="188"/>
                  </a:cubicBezTo>
                  <a:cubicBezTo>
                    <a:pt x="15955" y="60"/>
                    <a:pt x="15373" y="1"/>
                    <a:pt x="1479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1"/>
            <p:cNvSpPr/>
            <p:nvPr/>
          </p:nvSpPr>
          <p:spPr>
            <a:xfrm>
              <a:off x="8644350" y="7304600"/>
              <a:ext cx="457925" cy="345725"/>
            </a:xfrm>
            <a:custGeom>
              <a:avLst/>
              <a:gdLst/>
              <a:ahLst/>
              <a:cxnLst/>
              <a:rect l="l" t="t" r="r" b="b"/>
              <a:pathLst>
                <a:path w="18317" h="13829" extrusionOk="0">
                  <a:moveTo>
                    <a:pt x="12699" y="0"/>
                  </a:moveTo>
                  <a:cubicBezTo>
                    <a:pt x="10357" y="0"/>
                    <a:pt x="8138" y="1113"/>
                    <a:pt x="6371" y="2565"/>
                  </a:cubicBezTo>
                  <a:cubicBezTo>
                    <a:pt x="3205" y="5182"/>
                    <a:pt x="0" y="9562"/>
                    <a:pt x="815" y="13828"/>
                  </a:cubicBezTo>
                  <a:lnTo>
                    <a:pt x="1195" y="12046"/>
                  </a:lnTo>
                  <a:cubicBezTo>
                    <a:pt x="1238" y="11795"/>
                    <a:pt x="1426" y="11682"/>
                    <a:pt x="1625" y="11682"/>
                  </a:cubicBezTo>
                  <a:cubicBezTo>
                    <a:pt x="1772" y="11682"/>
                    <a:pt x="1924" y="11743"/>
                    <a:pt x="2029" y="11856"/>
                  </a:cubicBezTo>
                  <a:cubicBezTo>
                    <a:pt x="8286" y="11211"/>
                    <a:pt x="14070" y="8253"/>
                    <a:pt x="18260" y="3570"/>
                  </a:cubicBezTo>
                  <a:cubicBezTo>
                    <a:pt x="18279" y="3551"/>
                    <a:pt x="18298" y="3551"/>
                    <a:pt x="18317" y="3532"/>
                  </a:cubicBezTo>
                  <a:cubicBezTo>
                    <a:pt x="17483" y="1484"/>
                    <a:pt x="15492" y="214"/>
                    <a:pt x="13292" y="24"/>
                  </a:cubicBezTo>
                  <a:cubicBezTo>
                    <a:pt x="13094" y="8"/>
                    <a:pt x="12896" y="0"/>
                    <a:pt x="1269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1"/>
          <p:cNvGrpSpPr/>
          <p:nvPr/>
        </p:nvGrpSpPr>
        <p:grpSpPr>
          <a:xfrm>
            <a:off x="4764663" y="2606675"/>
            <a:ext cx="1452475" cy="1781000"/>
            <a:chOff x="6067950" y="6655150"/>
            <a:chExt cx="1452475" cy="1781000"/>
          </a:xfrm>
        </p:grpSpPr>
        <p:sp>
          <p:nvSpPr>
            <p:cNvPr id="1211" name="Google Shape;1211;p61"/>
            <p:cNvSpPr/>
            <p:nvPr/>
          </p:nvSpPr>
          <p:spPr>
            <a:xfrm>
              <a:off x="6067950" y="7480225"/>
              <a:ext cx="574550" cy="878800"/>
            </a:xfrm>
            <a:custGeom>
              <a:avLst/>
              <a:gdLst/>
              <a:ahLst/>
              <a:cxnLst/>
              <a:rect l="l" t="t" r="r" b="b"/>
              <a:pathLst>
                <a:path w="22982" h="35152" extrusionOk="0">
                  <a:moveTo>
                    <a:pt x="21279" y="0"/>
                  </a:moveTo>
                  <a:cubicBezTo>
                    <a:pt x="21225" y="0"/>
                    <a:pt x="21167" y="11"/>
                    <a:pt x="21104" y="34"/>
                  </a:cubicBezTo>
                  <a:cubicBezTo>
                    <a:pt x="17426" y="1342"/>
                    <a:pt x="13956" y="3125"/>
                    <a:pt x="10733" y="5324"/>
                  </a:cubicBezTo>
                  <a:cubicBezTo>
                    <a:pt x="7680" y="7410"/>
                    <a:pt x="4570" y="9913"/>
                    <a:pt x="2389" y="12928"/>
                  </a:cubicBezTo>
                  <a:cubicBezTo>
                    <a:pt x="266" y="15848"/>
                    <a:pt x="0" y="19299"/>
                    <a:pt x="1479" y="22579"/>
                  </a:cubicBezTo>
                  <a:cubicBezTo>
                    <a:pt x="2731" y="25366"/>
                    <a:pt x="4949" y="27433"/>
                    <a:pt x="7338" y="29272"/>
                  </a:cubicBezTo>
                  <a:cubicBezTo>
                    <a:pt x="6808" y="29595"/>
                    <a:pt x="6504" y="30221"/>
                    <a:pt x="6599" y="30827"/>
                  </a:cubicBezTo>
                  <a:cubicBezTo>
                    <a:pt x="6182" y="30998"/>
                    <a:pt x="5897" y="31415"/>
                    <a:pt x="5878" y="31870"/>
                  </a:cubicBezTo>
                  <a:cubicBezTo>
                    <a:pt x="5784" y="33387"/>
                    <a:pt x="7585" y="34563"/>
                    <a:pt x="8874" y="34885"/>
                  </a:cubicBezTo>
                  <a:cubicBezTo>
                    <a:pt x="8912" y="34904"/>
                    <a:pt x="8969" y="34904"/>
                    <a:pt x="9026" y="34904"/>
                  </a:cubicBezTo>
                  <a:cubicBezTo>
                    <a:pt x="9497" y="35074"/>
                    <a:pt x="9952" y="35152"/>
                    <a:pt x="10386" y="35152"/>
                  </a:cubicBezTo>
                  <a:cubicBezTo>
                    <a:pt x="13007" y="35152"/>
                    <a:pt x="14850" y="32309"/>
                    <a:pt x="14752" y="29690"/>
                  </a:cubicBezTo>
                  <a:cubicBezTo>
                    <a:pt x="14620" y="26447"/>
                    <a:pt x="12477" y="23925"/>
                    <a:pt x="11150" y="21081"/>
                  </a:cubicBezTo>
                  <a:cubicBezTo>
                    <a:pt x="11188" y="21024"/>
                    <a:pt x="11207" y="20948"/>
                    <a:pt x="11226" y="20873"/>
                  </a:cubicBezTo>
                  <a:cubicBezTo>
                    <a:pt x="11813" y="16436"/>
                    <a:pt x="17976" y="15924"/>
                    <a:pt x="20365" y="12776"/>
                  </a:cubicBezTo>
                  <a:cubicBezTo>
                    <a:pt x="22982" y="9344"/>
                    <a:pt x="22318" y="4812"/>
                    <a:pt x="21597" y="849"/>
                  </a:cubicBezTo>
                  <a:cubicBezTo>
                    <a:pt x="21847" y="549"/>
                    <a:pt x="21673" y="0"/>
                    <a:pt x="2127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1"/>
            <p:cNvSpPr/>
            <p:nvPr/>
          </p:nvSpPr>
          <p:spPr>
            <a:xfrm>
              <a:off x="6086425" y="7512350"/>
              <a:ext cx="530950" cy="820300"/>
            </a:xfrm>
            <a:custGeom>
              <a:avLst/>
              <a:gdLst/>
              <a:ahLst/>
              <a:cxnLst/>
              <a:rect l="l" t="t" r="r" b="b"/>
              <a:pathLst>
                <a:path w="21238" h="32812" extrusionOk="0">
                  <a:moveTo>
                    <a:pt x="19891" y="0"/>
                  </a:moveTo>
                  <a:lnTo>
                    <a:pt x="19891" y="0"/>
                  </a:lnTo>
                  <a:cubicBezTo>
                    <a:pt x="13729" y="2333"/>
                    <a:pt x="7813" y="6049"/>
                    <a:pt x="3433" y="10998"/>
                  </a:cubicBezTo>
                  <a:cubicBezTo>
                    <a:pt x="873" y="13899"/>
                    <a:pt x="1" y="17369"/>
                    <a:pt x="1688" y="20972"/>
                  </a:cubicBezTo>
                  <a:cubicBezTo>
                    <a:pt x="3205" y="24233"/>
                    <a:pt x="6163" y="26471"/>
                    <a:pt x="9008" y="28537"/>
                  </a:cubicBezTo>
                  <a:cubicBezTo>
                    <a:pt x="9087" y="28472"/>
                    <a:pt x="9174" y="28443"/>
                    <a:pt x="9260" y="28443"/>
                  </a:cubicBezTo>
                  <a:cubicBezTo>
                    <a:pt x="9620" y="28443"/>
                    <a:pt x="9955" y="28951"/>
                    <a:pt x="9633" y="29334"/>
                  </a:cubicBezTo>
                  <a:cubicBezTo>
                    <a:pt x="9159" y="29922"/>
                    <a:pt x="8932" y="30699"/>
                    <a:pt x="9008" y="31457"/>
                  </a:cubicBezTo>
                  <a:cubicBezTo>
                    <a:pt x="9036" y="31787"/>
                    <a:pt x="8802" y="31948"/>
                    <a:pt x="8553" y="31948"/>
                  </a:cubicBezTo>
                  <a:cubicBezTo>
                    <a:pt x="8300" y="31948"/>
                    <a:pt x="8031" y="31782"/>
                    <a:pt x="8003" y="31457"/>
                  </a:cubicBezTo>
                  <a:lnTo>
                    <a:pt x="8003" y="31438"/>
                  </a:lnTo>
                  <a:cubicBezTo>
                    <a:pt x="7642" y="31249"/>
                    <a:pt x="7301" y="31021"/>
                    <a:pt x="6998" y="30775"/>
                  </a:cubicBezTo>
                  <a:cubicBezTo>
                    <a:pt x="6838" y="30647"/>
                    <a:pt x="6529" y="30477"/>
                    <a:pt x="6329" y="30477"/>
                  </a:cubicBezTo>
                  <a:cubicBezTo>
                    <a:pt x="6172" y="30477"/>
                    <a:pt x="6082" y="30581"/>
                    <a:pt x="6182" y="30889"/>
                  </a:cubicBezTo>
                  <a:cubicBezTo>
                    <a:pt x="6448" y="31761"/>
                    <a:pt x="7434" y="32349"/>
                    <a:pt x="8249" y="32595"/>
                  </a:cubicBezTo>
                  <a:cubicBezTo>
                    <a:pt x="8271" y="32590"/>
                    <a:pt x="8295" y="32587"/>
                    <a:pt x="8320" y="32587"/>
                  </a:cubicBezTo>
                  <a:cubicBezTo>
                    <a:pt x="8379" y="32587"/>
                    <a:pt x="8442" y="32601"/>
                    <a:pt x="8496" y="32614"/>
                  </a:cubicBezTo>
                  <a:cubicBezTo>
                    <a:pt x="8852" y="32748"/>
                    <a:pt x="9213" y="32811"/>
                    <a:pt x="9567" y="32811"/>
                  </a:cubicBezTo>
                  <a:cubicBezTo>
                    <a:pt x="10815" y="32811"/>
                    <a:pt x="11977" y="32032"/>
                    <a:pt x="12553" y="30851"/>
                  </a:cubicBezTo>
                  <a:cubicBezTo>
                    <a:pt x="13331" y="29258"/>
                    <a:pt x="13008" y="27343"/>
                    <a:pt x="12383" y="25750"/>
                  </a:cubicBezTo>
                  <a:cubicBezTo>
                    <a:pt x="11207" y="22792"/>
                    <a:pt x="8989" y="20365"/>
                    <a:pt x="8458" y="17141"/>
                  </a:cubicBezTo>
                  <a:cubicBezTo>
                    <a:pt x="8401" y="16755"/>
                    <a:pt x="8725" y="16505"/>
                    <a:pt x="9019" y="16505"/>
                  </a:cubicBezTo>
                  <a:cubicBezTo>
                    <a:pt x="9215" y="16505"/>
                    <a:pt x="9398" y="16617"/>
                    <a:pt x="9444" y="16876"/>
                  </a:cubicBezTo>
                  <a:cubicBezTo>
                    <a:pt x="9520" y="17369"/>
                    <a:pt x="9633" y="17843"/>
                    <a:pt x="9804" y="18317"/>
                  </a:cubicBezTo>
                  <a:cubicBezTo>
                    <a:pt x="10904" y="15359"/>
                    <a:pt x="14298" y="14316"/>
                    <a:pt x="16858" y="12648"/>
                  </a:cubicBezTo>
                  <a:cubicBezTo>
                    <a:pt x="21238" y="9803"/>
                    <a:pt x="20707" y="4494"/>
                    <a:pt x="19891"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1"/>
            <p:cNvSpPr/>
            <p:nvPr/>
          </p:nvSpPr>
          <p:spPr>
            <a:xfrm>
              <a:off x="6254725" y="8230025"/>
              <a:ext cx="42675" cy="41275"/>
            </a:xfrm>
            <a:custGeom>
              <a:avLst/>
              <a:gdLst/>
              <a:ahLst/>
              <a:cxnLst/>
              <a:rect l="l" t="t" r="r" b="b"/>
              <a:pathLst>
                <a:path w="1707" h="1651" extrusionOk="0">
                  <a:moveTo>
                    <a:pt x="816" y="1"/>
                  </a:moveTo>
                  <a:cubicBezTo>
                    <a:pt x="778" y="39"/>
                    <a:pt x="721" y="58"/>
                    <a:pt x="664" y="77"/>
                  </a:cubicBezTo>
                  <a:cubicBezTo>
                    <a:pt x="228" y="134"/>
                    <a:pt x="0" y="475"/>
                    <a:pt x="190" y="854"/>
                  </a:cubicBezTo>
                  <a:cubicBezTo>
                    <a:pt x="626" y="1044"/>
                    <a:pt x="948" y="1404"/>
                    <a:pt x="1346" y="1651"/>
                  </a:cubicBezTo>
                  <a:cubicBezTo>
                    <a:pt x="1422" y="1309"/>
                    <a:pt x="1555" y="968"/>
                    <a:pt x="1707" y="665"/>
                  </a:cubicBezTo>
                  <a:cubicBezTo>
                    <a:pt x="1403" y="437"/>
                    <a:pt x="1119" y="229"/>
                    <a:pt x="816"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1"/>
            <p:cNvSpPr/>
            <p:nvPr/>
          </p:nvSpPr>
          <p:spPr>
            <a:xfrm>
              <a:off x="6390300" y="7446100"/>
              <a:ext cx="740925" cy="990050"/>
            </a:xfrm>
            <a:custGeom>
              <a:avLst/>
              <a:gdLst/>
              <a:ahLst/>
              <a:cxnLst/>
              <a:rect l="l" t="t" r="r" b="b"/>
              <a:pathLst>
                <a:path w="29637" h="39602" extrusionOk="0">
                  <a:moveTo>
                    <a:pt x="17874" y="0"/>
                  </a:moveTo>
                  <a:cubicBezTo>
                    <a:pt x="15876" y="0"/>
                    <a:pt x="13880" y="185"/>
                    <a:pt x="11965" y="470"/>
                  </a:cubicBezTo>
                  <a:cubicBezTo>
                    <a:pt x="10770" y="640"/>
                    <a:pt x="9462" y="716"/>
                    <a:pt x="8324" y="1209"/>
                  </a:cubicBezTo>
                  <a:cubicBezTo>
                    <a:pt x="6295" y="2081"/>
                    <a:pt x="5196" y="4319"/>
                    <a:pt x="4437" y="6272"/>
                  </a:cubicBezTo>
                  <a:cubicBezTo>
                    <a:pt x="3451" y="8870"/>
                    <a:pt x="2977" y="11676"/>
                    <a:pt x="2484" y="14406"/>
                  </a:cubicBezTo>
                  <a:cubicBezTo>
                    <a:pt x="1934" y="17402"/>
                    <a:pt x="1479" y="20417"/>
                    <a:pt x="1138" y="23470"/>
                  </a:cubicBezTo>
                  <a:cubicBezTo>
                    <a:pt x="815" y="26068"/>
                    <a:pt x="550" y="28684"/>
                    <a:pt x="398" y="31282"/>
                  </a:cubicBezTo>
                  <a:cubicBezTo>
                    <a:pt x="322" y="32590"/>
                    <a:pt x="285" y="33899"/>
                    <a:pt x="266" y="35207"/>
                  </a:cubicBezTo>
                  <a:cubicBezTo>
                    <a:pt x="266" y="35814"/>
                    <a:pt x="0" y="36686"/>
                    <a:pt x="398" y="37217"/>
                  </a:cubicBezTo>
                  <a:cubicBezTo>
                    <a:pt x="1195" y="38298"/>
                    <a:pt x="2958" y="38184"/>
                    <a:pt x="4134" y="38374"/>
                  </a:cubicBezTo>
                  <a:cubicBezTo>
                    <a:pt x="7585" y="38943"/>
                    <a:pt x="10998" y="39474"/>
                    <a:pt x="14506" y="39568"/>
                  </a:cubicBezTo>
                  <a:cubicBezTo>
                    <a:pt x="15188" y="39590"/>
                    <a:pt x="15871" y="39601"/>
                    <a:pt x="16555" y="39601"/>
                  </a:cubicBezTo>
                  <a:cubicBezTo>
                    <a:pt x="19971" y="39601"/>
                    <a:pt x="23389" y="39325"/>
                    <a:pt x="26755" y="38772"/>
                  </a:cubicBezTo>
                  <a:cubicBezTo>
                    <a:pt x="27570" y="38620"/>
                    <a:pt x="28082" y="38374"/>
                    <a:pt x="28404" y="37976"/>
                  </a:cubicBezTo>
                  <a:cubicBezTo>
                    <a:pt x="28784" y="37539"/>
                    <a:pt x="28916" y="36914"/>
                    <a:pt x="28973" y="36041"/>
                  </a:cubicBezTo>
                  <a:cubicBezTo>
                    <a:pt x="29011" y="35264"/>
                    <a:pt x="29068" y="34487"/>
                    <a:pt x="29125" y="33709"/>
                  </a:cubicBezTo>
                  <a:cubicBezTo>
                    <a:pt x="29504" y="28267"/>
                    <a:pt x="29637" y="22825"/>
                    <a:pt x="29485" y="17383"/>
                  </a:cubicBezTo>
                  <a:cubicBezTo>
                    <a:pt x="29409" y="14653"/>
                    <a:pt x="29277" y="11941"/>
                    <a:pt x="29068" y="9211"/>
                  </a:cubicBezTo>
                  <a:cubicBezTo>
                    <a:pt x="28916" y="7334"/>
                    <a:pt x="28803" y="5324"/>
                    <a:pt x="27949" y="3617"/>
                  </a:cubicBezTo>
                  <a:cubicBezTo>
                    <a:pt x="27077" y="1892"/>
                    <a:pt x="25579" y="1058"/>
                    <a:pt x="23797" y="640"/>
                  </a:cubicBezTo>
                  <a:cubicBezTo>
                    <a:pt x="21872" y="185"/>
                    <a:pt x="19872" y="0"/>
                    <a:pt x="1787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6420150" y="7468575"/>
              <a:ext cx="682650" cy="935725"/>
            </a:xfrm>
            <a:custGeom>
              <a:avLst/>
              <a:gdLst/>
              <a:ahLst/>
              <a:cxnLst/>
              <a:rect l="l" t="t" r="r" b="b"/>
              <a:pathLst>
                <a:path w="27306" h="37429" extrusionOk="0">
                  <a:moveTo>
                    <a:pt x="16536" y="1"/>
                  </a:moveTo>
                  <a:cubicBezTo>
                    <a:pt x="13870" y="1"/>
                    <a:pt x="11188" y="396"/>
                    <a:pt x="8590" y="955"/>
                  </a:cubicBezTo>
                  <a:cubicBezTo>
                    <a:pt x="6030" y="1505"/>
                    <a:pt x="4836" y="3951"/>
                    <a:pt x="4040" y="6245"/>
                  </a:cubicBezTo>
                  <a:cubicBezTo>
                    <a:pt x="2636" y="10322"/>
                    <a:pt x="2049" y="14797"/>
                    <a:pt x="1442" y="19044"/>
                  </a:cubicBezTo>
                  <a:cubicBezTo>
                    <a:pt x="702" y="24278"/>
                    <a:pt x="342" y="29530"/>
                    <a:pt x="20" y="34801"/>
                  </a:cubicBezTo>
                  <a:cubicBezTo>
                    <a:pt x="1" y="34991"/>
                    <a:pt x="20" y="35161"/>
                    <a:pt x="58" y="35332"/>
                  </a:cubicBezTo>
                  <a:cubicBezTo>
                    <a:pt x="77" y="35370"/>
                    <a:pt x="96" y="35408"/>
                    <a:pt x="114" y="35446"/>
                  </a:cubicBezTo>
                  <a:cubicBezTo>
                    <a:pt x="190" y="35541"/>
                    <a:pt x="285" y="35617"/>
                    <a:pt x="380" y="35673"/>
                  </a:cubicBezTo>
                  <a:cubicBezTo>
                    <a:pt x="1157" y="36072"/>
                    <a:pt x="2617" y="36147"/>
                    <a:pt x="3490" y="36318"/>
                  </a:cubicBezTo>
                  <a:cubicBezTo>
                    <a:pt x="4589" y="36527"/>
                    <a:pt x="5689" y="36716"/>
                    <a:pt x="6789" y="36868"/>
                  </a:cubicBezTo>
                  <a:cubicBezTo>
                    <a:pt x="9508" y="37241"/>
                    <a:pt x="12241" y="37428"/>
                    <a:pt x="14980" y="37428"/>
                  </a:cubicBezTo>
                  <a:cubicBezTo>
                    <a:pt x="16691" y="37428"/>
                    <a:pt x="18405" y="37355"/>
                    <a:pt x="20119" y="37209"/>
                  </a:cubicBezTo>
                  <a:cubicBezTo>
                    <a:pt x="21181" y="37114"/>
                    <a:pt x="22243" y="37020"/>
                    <a:pt x="23323" y="36887"/>
                  </a:cubicBezTo>
                  <a:cubicBezTo>
                    <a:pt x="23987" y="36811"/>
                    <a:pt x="26566" y="36849"/>
                    <a:pt x="26642" y="35939"/>
                  </a:cubicBezTo>
                  <a:cubicBezTo>
                    <a:pt x="27021" y="31085"/>
                    <a:pt x="27305" y="26231"/>
                    <a:pt x="27305" y="21339"/>
                  </a:cubicBezTo>
                  <a:cubicBezTo>
                    <a:pt x="27305" y="16333"/>
                    <a:pt x="27248" y="11194"/>
                    <a:pt x="26623" y="6207"/>
                  </a:cubicBezTo>
                  <a:cubicBezTo>
                    <a:pt x="26338" y="3894"/>
                    <a:pt x="25523" y="1713"/>
                    <a:pt x="23096" y="955"/>
                  </a:cubicBezTo>
                  <a:cubicBezTo>
                    <a:pt x="20960" y="275"/>
                    <a:pt x="18754" y="1"/>
                    <a:pt x="16536" y="1"/>
                  </a:cubicBezTo>
                  <a:close/>
                </a:path>
              </a:pathLst>
            </a:custGeom>
            <a:solidFill>
              <a:srgbClr val="3B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6510700" y="7468800"/>
              <a:ext cx="464575" cy="538275"/>
            </a:xfrm>
            <a:custGeom>
              <a:avLst/>
              <a:gdLst/>
              <a:ahLst/>
              <a:cxnLst/>
              <a:rect l="l" t="t" r="r" b="b"/>
              <a:pathLst>
                <a:path w="18583" h="21531" extrusionOk="0">
                  <a:moveTo>
                    <a:pt x="12929" y="0"/>
                  </a:moveTo>
                  <a:cubicBezTo>
                    <a:pt x="10257" y="0"/>
                    <a:pt x="7570" y="392"/>
                    <a:pt x="4968" y="946"/>
                  </a:cubicBezTo>
                  <a:lnTo>
                    <a:pt x="4892" y="965"/>
                  </a:lnTo>
                  <a:cubicBezTo>
                    <a:pt x="4286" y="4131"/>
                    <a:pt x="4305" y="7488"/>
                    <a:pt x="5291" y="10502"/>
                  </a:cubicBezTo>
                  <a:cubicBezTo>
                    <a:pt x="5651" y="11621"/>
                    <a:pt x="6239" y="12797"/>
                    <a:pt x="7206" y="13536"/>
                  </a:cubicBezTo>
                  <a:lnTo>
                    <a:pt x="6466" y="14143"/>
                  </a:lnTo>
                  <a:lnTo>
                    <a:pt x="5670" y="13442"/>
                  </a:lnTo>
                  <a:cubicBezTo>
                    <a:pt x="5566" y="13346"/>
                    <a:pt x="5451" y="13306"/>
                    <a:pt x="5339" y="13306"/>
                  </a:cubicBezTo>
                  <a:cubicBezTo>
                    <a:pt x="4939" y="13306"/>
                    <a:pt x="4583" y="13817"/>
                    <a:pt x="4968" y="14143"/>
                  </a:cubicBezTo>
                  <a:lnTo>
                    <a:pt x="5670" y="14807"/>
                  </a:lnTo>
                  <a:lnTo>
                    <a:pt x="4229" y="16001"/>
                  </a:lnTo>
                  <a:lnTo>
                    <a:pt x="3281" y="15053"/>
                  </a:lnTo>
                  <a:cubicBezTo>
                    <a:pt x="3177" y="14950"/>
                    <a:pt x="3060" y="14906"/>
                    <a:pt x="2945" y="14906"/>
                  </a:cubicBezTo>
                  <a:cubicBezTo>
                    <a:pt x="2558" y="14906"/>
                    <a:pt x="2209" y="15408"/>
                    <a:pt x="2560" y="15774"/>
                  </a:cubicBezTo>
                  <a:lnTo>
                    <a:pt x="3432" y="16646"/>
                  </a:lnTo>
                  <a:lnTo>
                    <a:pt x="3148" y="16893"/>
                  </a:lnTo>
                  <a:cubicBezTo>
                    <a:pt x="2977" y="17044"/>
                    <a:pt x="2465" y="17386"/>
                    <a:pt x="1934" y="17784"/>
                  </a:cubicBezTo>
                  <a:lnTo>
                    <a:pt x="1252" y="17006"/>
                  </a:lnTo>
                  <a:cubicBezTo>
                    <a:pt x="1149" y="16890"/>
                    <a:pt x="1029" y="16841"/>
                    <a:pt x="913" y="16841"/>
                  </a:cubicBezTo>
                  <a:cubicBezTo>
                    <a:pt x="539" y="16841"/>
                    <a:pt x="198" y="17346"/>
                    <a:pt x="531" y="17708"/>
                  </a:cubicBezTo>
                  <a:lnTo>
                    <a:pt x="1176" y="18447"/>
                  </a:lnTo>
                  <a:cubicBezTo>
                    <a:pt x="474" y="19130"/>
                    <a:pt x="0" y="19888"/>
                    <a:pt x="778" y="20381"/>
                  </a:cubicBezTo>
                  <a:cubicBezTo>
                    <a:pt x="927" y="20477"/>
                    <a:pt x="1080" y="20516"/>
                    <a:pt x="1232" y="20516"/>
                  </a:cubicBezTo>
                  <a:cubicBezTo>
                    <a:pt x="1564" y="20516"/>
                    <a:pt x="1895" y="20330"/>
                    <a:pt x="2181" y="20135"/>
                  </a:cubicBezTo>
                  <a:lnTo>
                    <a:pt x="2465" y="19907"/>
                  </a:lnTo>
                  <a:lnTo>
                    <a:pt x="3774" y="21367"/>
                  </a:lnTo>
                  <a:cubicBezTo>
                    <a:pt x="3871" y="21482"/>
                    <a:pt x="3985" y="21530"/>
                    <a:pt x="4096" y="21530"/>
                  </a:cubicBezTo>
                  <a:cubicBezTo>
                    <a:pt x="4464" y="21530"/>
                    <a:pt x="4810" y="21010"/>
                    <a:pt x="4475" y="20647"/>
                  </a:cubicBezTo>
                  <a:lnTo>
                    <a:pt x="3262" y="19282"/>
                  </a:lnTo>
                  <a:cubicBezTo>
                    <a:pt x="3755" y="18846"/>
                    <a:pt x="4248" y="18390"/>
                    <a:pt x="4722" y="17954"/>
                  </a:cubicBezTo>
                  <a:lnTo>
                    <a:pt x="5897" y="19149"/>
                  </a:lnTo>
                  <a:cubicBezTo>
                    <a:pt x="6000" y="19251"/>
                    <a:pt x="6115" y="19294"/>
                    <a:pt x="6227" y="19294"/>
                  </a:cubicBezTo>
                  <a:cubicBezTo>
                    <a:pt x="6616" y="19294"/>
                    <a:pt x="6967" y="18781"/>
                    <a:pt x="6599" y="18428"/>
                  </a:cubicBezTo>
                  <a:lnTo>
                    <a:pt x="5499" y="17310"/>
                  </a:lnTo>
                  <a:lnTo>
                    <a:pt x="6997" y="16020"/>
                  </a:lnTo>
                  <a:lnTo>
                    <a:pt x="8059" y="16968"/>
                  </a:lnTo>
                  <a:cubicBezTo>
                    <a:pt x="8162" y="17064"/>
                    <a:pt x="8279" y="17104"/>
                    <a:pt x="8392" y="17104"/>
                  </a:cubicBezTo>
                  <a:cubicBezTo>
                    <a:pt x="8797" y="17104"/>
                    <a:pt x="9165" y="16589"/>
                    <a:pt x="8780" y="16248"/>
                  </a:cubicBezTo>
                  <a:lnTo>
                    <a:pt x="7775" y="15357"/>
                  </a:lnTo>
                  <a:lnTo>
                    <a:pt x="9045" y="14276"/>
                  </a:lnTo>
                  <a:cubicBezTo>
                    <a:pt x="9125" y="14281"/>
                    <a:pt x="9206" y="14284"/>
                    <a:pt x="9286" y="14284"/>
                  </a:cubicBezTo>
                  <a:cubicBezTo>
                    <a:pt x="10302" y="14284"/>
                    <a:pt x="11292" y="13848"/>
                    <a:pt x="12136" y="13233"/>
                  </a:cubicBezTo>
                  <a:cubicBezTo>
                    <a:pt x="15151" y="10977"/>
                    <a:pt x="17142" y="6995"/>
                    <a:pt x="18071" y="3411"/>
                  </a:cubicBezTo>
                  <a:cubicBezTo>
                    <a:pt x="18298" y="2520"/>
                    <a:pt x="18469" y="1610"/>
                    <a:pt x="18583" y="680"/>
                  </a:cubicBezTo>
                  <a:cubicBezTo>
                    <a:pt x="16729" y="199"/>
                    <a:pt x="14832" y="0"/>
                    <a:pt x="12929"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6965775" y="7315400"/>
              <a:ext cx="554650" cy="954650"/>
            </a:xfrm>
            <a:custGeom>
              <a:avLst/>
              <a:gdLst/>
              <a:ahLst/>
              <a:cxnLst/>
              <a:rect l="l" t="t" r="r" b="b"/>
              <a:pathLst>
                <a:path w="22186" h="38186" extrusionOk="0">
                  <a:moveTo>
                    <a:pt x="16494" y="1"/>
                  </a:moveTo>
                  <a:cubicBezTo>
                    <a:pt x="15496" y="1"/>
                    <a:pt x="14451" y="1007"/>
                    <a:pt x="13748" y="1602"/>
                  </a:cubicBezTo>
                  <a:cubicBezTo>
                    <a:pt x="13027" y="2209"/>
                    <a:pt x="12363" y="2929"/>
                    <a:pt x="11794" y="3688"/>
                  </a:cubicBezTo>
                  <a:cubicBezTo>
                    <a:pt x="11592" y="2519"/>
                    <a:pt x="11223" y="1350"/>
                    <a:pt x="10360" y="1350"/>
                  </a:cubicBezTo>
                  <a:cubicBezTo>
                    <a:pt x="10174" y="1350"/>
                    <a:pt x="9964" y="1405"/>
                    <a:pt x="9728" y="1526"/>
                  </a:cubicBezTo>
                  <a:cubicBezTo>
                    <a:pt x="8931" y="1943"/>
                    <a:pt x="8742" y="3081"/>
                    <a:pt x="8628" y="3858"/>
                  </a:cubicBezTo>
                  <a:cubicBezTo>
                    <a:pt x="8533" y="4617"/>
                    <a:pt x="8533" y="5394"/>
                    <a:pt x="8628" y="6153"/>
                  </a:cubicBezTo>
                  <a:cubicBezTo>
                    <a:pt x="8628" y="6210"/>
                    <a:pt x="8628" y="6286"/>
                    <a:pt x="8628" y="6342"/>
                  </a:cubicBezTo>
                  <a:cubicBezTo>
                    <a:pt x="8836" y="7783"/>
                    <a:pt x="9235" y="9206"/>
                    <a:pt x="9822" y="10552"/>
                  </a:cubicBezTo>
                  <a:cubicBezTo>
                    <a:pt x="9785" y="10609"/>
                    <a:pt x="9747" y="10666"/>
                    <a:pt x="9747" y="10741"/>
                  </a:cubicBezTo>
                  <a:cubicBezTo>
                    <a:pt x="9349" y="12446"/>
                    <a:pt x="8894" y="14132"/>
                    <a:pt x="8364" y="15799"/>
                  </a:cubicBezTo>
                  <a:lnTo>
                    <a:pt x="8364" y="15799"/>
                  </a:lnTo>
                  <a:cubicBezTo>
                    <a:pt x="8549" y="15209"/>
                    <a:pt x="8040" y="13944"/>
                    <a:pt x="7869" y="13377"/>
                  </a:cubicBezTo>
                  <a:cubicBezTo>
                    <a:pt x="7604" y="12505"/>
                    <a:pt x="7244" y="11690"/>
                    <a:pt x="6808" y="10912"/>
                  </a:cubicBezTo>
                  <a:cubicBezTo>
                    <a:pt x="5992" y="9433"/>
                    <a:pt x="4817" y="7935"/>
                    <a:pt x="3395" y="6968"/>
                  </a:cubicBezTo>
                  <a:cubicBezTo>
                    <a:pt x="3226" y="6854"/>
                    <a:pt x="3080" y="6804"/>
                    <a:pt x="2952" y="6804"/>
                  </a:cubicBezTo>
                  <a:cubicBezTo>
                    <a:pt x="2230" y="6804"/>
                    <a:pt x="2101" y="8392"/>
                    <a:pt x="1972" y="8940"/>
                  </a:cubicBezTo>
                  <a:cubicBezTo>
                    <a:pt x="1650" y="10192"/>
                    <a:pt x="1385" y="11443"/>
                    <a:pt x="1157" y="12713"/>
                  </a:cubicBezTo>
                  <a:cubicBezTo>
                    <a:pt x="247" y="17587"/>
                    <a:pt x="0" y="22554"/>
                    <a:pt x="399" y="27503"/>
                  </a:cubicBezTo>
                  <a:cubicBezTo>
                    <a:pt x="569" y="29475"/>
                    <a:pt x="740" y="31542"/>
                    <a:pt x="1423" y="33419"/>
                  </a:cubicBezTo>
                  <a:cubicBezTo>
                    <a:pt x="2293" y="35842"/>
                    <a:pt x="4460" y="38186"/>
                    <a:pt x="7073" y="38186"/>
                  </a:cubicBezTo>
                  <a:cubicBezTo>
                    <a:pt x="7589" y="38186"/>
                    <a:pt x="8122" y="38094"/>
                    <a:pt x="8666" y="37894"/>
                  </a:cubicBezTo>
                  <a:cubicBezTo>
                    <a:pt x="12344" y="36529"/>
                    <a:pt x="13311" y="31846"/>
                    <a:pt x="14108" y="28470"/>
                  </a:cubicBezTo>
                  <a:cubicBezTo>
                    <a:pt x="15245" y="23559"/>
                    <a:pt x="15701" y="18516"/>
                    <a:pt x="15454" y="13491"/>
                  </a:cubicBezTo>
                  <a:cubicBezTo>
                    <a:pt x="15473" y="13472"/>
                    <a:pt x="15473" y="13472"/>
                    <a:pt x="15492" y="13453"/>
                  </a:cubicBezTo>
                  <a:cubicBezTo>
                    <a:pt x="16288" y="12865"/>
                    <a:pt x="16952" y="12107"/>
                    <a:pt x="17464" y="11253"/>
                  </a:cubicBezTo>
                  <a:cubicBezTo>
                    <a:pt x="18602" y="10931"/>
                    <a:pt x="19777" y="10666"/>
                    <a:pt x="20877" y="10267"/>
                  </a:cubicBezTo>
                  <a:cubicBezTo>
                    <a:pt x="21541" y="10021"/>
                    <a:pt x="22185" y="9509"/>
                    <a:pt x="22091" y="8732"/>
                  </a:cubicBezTo>
                  <a:cubicBezTo>
                    <a:pt x="21996" y="7973"/>
                    <a:pt x="21389" y="7632"/>
                    <a:pt x="20631" y="7518"/>
                  </a:cubicBezTo>
                  <a:cubicBezTo>
                    <a:pt x="21237" y="7101"/>
                    <a:pt x="21579" y="6570"/>
                    <a:pt x="21332" y="5925"/>
                  </a:cubicBezTo>
                  <a:cubicBezTo>
                    <a:pt x="21077" y="5319"/>
                    <a:pt x="20446" y="5129"/>
                    <a:pt x="19722" y="5129"/>
                  </a:cubicBezTo>
                  <a:cubicBezTo>
                    <a:pt x="19585" y="5129"/>
                    <a:pt x="19445" y="5136"/>
                    <a:pt x="19303" y="5148"/>
                  </a:cubicBezTo>
                  <a:cubicBezTo>
                    <a:pt x="20289" y="4370"/>
                    <a:pt x="21048" y="3441"/>
                    <a:pt x="20213" y="2645"/>
                  </a:cubicBezTo>
                  <a:cubicBezTo>
                    <a:pt x="19928" y="2359"/>
                    <a:pt x="19560" y="2263"/>
                    <a:pt x="19174" y="2263"/>
                  </a:cubicBezTo>
                  <a:cubicBezTo>
                    <a:pt x="18687" y="2263"/>
                    <a:pt x="18171" y="2415"/>
                    <a:pt x="17748" y="2531"/>
                  </a:cubicBezTo>
                  <a:cubicBezTo>
                    <a:pt x="17350" y="2645"/>
                    <a:pt x="16971" y="2778"/>
                    <a:pt x="16592" y="2929"/>
                  </a:cubicBezTo>
                  <a:cubicBezTo>
                    <a:pt x="17540" y="1621"/>
                    <a:pt x="18222" y="180"/>
                    <a:pt x="16649" y="9"/>
                  </a:cubicBezTo>
                  <a:cubicBezTo>
                    <a:pt x="16597" y="4"/>
                    <a:pt x="16546" y="1"/>
                    <a:pt x="1649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1"/>
            <p:cNvSpPr/>
            <p:nvPr/>
          </p:nvSpPr>
          <p:spPr>
            <a:xfrm>
              <a:off x="6995650" y="7346375"/>
              <a:ext cx="506400" cy="896800"/>
            </a:xfrm>
            <a:custGeom>
              <a:avLst/>
              <a:gdLst/>
              <a:ahLst/>
              <a:cxnLst/>
              <a:rect l="l" t="t" r="r" b="b"/>
              <a:pathLst>
                <a:path w="20256" h="35872" extrusionOk="0">
                  <a:moveTo>
                    <a:pt x="14778" y="1"/>
                  </a:moveTo>
                  <a:cubicBezTo>
                    <a:pt x="14651" y="1"/>
                    <a:pt x="14065" y="479"/>
                    <a:pt x="13956" y="553"/>
                  </a:cubicBezTo>
                  <a:cubicBezTo>
                    <a:pt x="12704" y="1482"/>
                    <a:pt x="11623" y="2638"/>
                    <a:pt x="10789" y="3966"/>
                  </a:cubicBezTo>
                  <a:cubicBezTo>
                    <a:pt x="10789" y="4023"/>
                    <a:pt x="10789" y="4079"/>
                    <a:pt x="10789" y="4136"/>
                  </a:cubicBezTo>
                  <a:cubicBezTo>
                    <a:pt x="11510" y="4421"/>
                    <a:pt x="12078" y="5028"/>
                    <a:pt x="12306" y="5767"/>
                  </a:cubicBezTo>
                  <a:cubicBezTo>
                    <a:pt x="12433" y="6147"/>
                    <a:pt x="12119" y="6394"/>
                    <a:pt x="11811" y="6394"/>
                  </a:cubicBezTo>
                  <a:cubicBezTo>
                    <a:pt x="11611" y="6394"/>
                    <a:pt x="11414" y="6290"/>
                    <a:pt x="11339" y="6051"/>
                  </a:cubicBezTo>
                  <a:cubicBezTo>
                    <a:pt x="11206" y="5615"/>
                    <a:pt x="10903" y="5274"/>
                    <a:pt x="10486" y="5103"/>
                  </a:cubicBezTo>
                  <a:cubicBezTo>
                    <a:pt x="10424" y="5134"/>
                    <a:pt x="10359" y="5149"/>
                    <a:pt x="10297" y="5149"/>
                  </a:cubicBezTo>
                  <a:cubicBezTo>
                    <a:pt x="10093" y="5149"/>
                    <a:pt x="9908" y="4994"/>
                    <a:pt x="9879" y="4762"/>
                  </a:cubicBezTo>
                  <a:cubicBezTo>
                    <a:pt x="9822" y="4667"/>
                    <a:pt x="9803" y="4554"/>
                    <a:pt x="9822" y="4440"/>
                  </a:cubicBezTo>
                  <a:cubicBezTo>
                    <a:pt x="9727" y="3852"/>
                    <a:pt x="9632" y="3283"/>
                    <a:pt x="9538" y="2714"/>
                  </a:cubicBezTo>
                  <a:cubicBezTo>
                    <a:pt x="9478" y="2340"/>
                    <a:pt x="9394" y="1409"/>
                    <a:pt x="9053" y="1409"/>
                  </a:cubicBezTo>
                  <a:cubicBezTo>
                    <a:pt x="8962" y="1409"/>
                    <a:pt x="8854" y="1474"/>
                    <a:pt x="8722" y="1633"/>
                  </a:cubicBezTo>
                  <a:cubicBezTo>
                    <a:pt x="8324" y="2107"/>
                    <a:pt x="8381" y="3264"/>
                    <a:pt x="8381" y="3852"/>
                  </a:cubicBezTo>
                  <a:cubicBezTo>
                    <a:pt x="8400" y="4516"/>
                    <a:pt x="8495" y="5198"/>
                    <a:pt x="8684" y="5843"/>
                  </a:cubicBezTo>
                  <a:cubicBezTo>
                    <a:pt x="8722" y="5957"/>
                    <a:pt x="8722" y="6070"/>
                    <a:pt x="8665" y="6165"/>
                  </a:cubicBezTo>
                  <a:cubicBezTo>
                    <a:pt x="8893" y="7170"/>
                    <a:pt x="9196" y="8137"/>
                    <a:pt x="9613" y="9085"/>
                  </a:cubicBezTo>
                  <a:cubicBezTo>
                    <a:pt x="9708" y="9256"/>
                    <a:pt x="9670" y="9483"/>
                    <a:pt x="9538" y="9635"/>
                  </a:cubicBezTo>
                  <a:cubicBezTo>
                    <a:pt x="9538" y="9692"/>
                    <a:pt x="9538" y="9730"/>
                    <a:pt x="9519" y="9768"/>
                  </a:cubicBezTo>
                  <a:cubicBezTo>
                    <a:pt x="8116" y="15949"/>
                    <a:pt x="5802" y="21903"/>
                    <a:pt x="2674" y="27421"/>
                  </a:cubicBezTo>
                  <a:cubicBezTo>
                    <a:pt x="2574" y="27596"/>
                    <a:pt x="2423" y="27669"/>
                    <a:pt x="2270" y="27669"/>
                  </a:cubicBezTo>
                  <a:cubicBezTo>
                    <a:pt x="1927" y="27669"/>
                    <a:pt x="1578" y="27303"/>
                    <a:pt x="1801" y="26909"/>
                  </a:cubicBezTo>
                  <a:cubicBezTo>
                    <a:pt x="3508" y="23875"/>
                    <a:pt x="4987" y="20728"/>
                    <a:pt x="6181" y="17466"/>
                  </a:cubicBezTo>
                  <a:cubicBezTo>
                    <a:pt x="6144" y="17390"/>
                    <a:pt x="6144" y="17296"/>
                    <a:pt x="6144" y="17220"/>
                  </a:cubicBezTo>
                  <a:cubicBezTo>
                    <a:pt x="6618" y="13295"/>
                    <a:pt x="5063" y="9408"/>
                    <a:pt x="2029" y="6886"/>
                  </a:cubicBezTo>
                  <a:cubicBezTo>
                    <a:pt x="777" y="11512"/>
                    <a:pt x="114" y="16253"/>
                    <a:pt x="38" y="21050"/>
                  </a:cubicBezTo>
                  <a:cubicBezTo>
                    <a:pt x="0" y="23553"/>
                    <a:pt x="152" y="26075"/>
                    <a:pt x="455" y="28578"/>
                  </a:cubicBezTo>
                  <a:cubicBezTo>
                    <a:pt x="758" y="30815"/>
                    <a:pt x="1289" y="33261"/>
                    <a:pt x="3091" y="34797"/>
                  </a:cubicBezTo>
                  <a:cubicBezTo>
                    <a:pt x="3948" y="35529"/>
                    <a:pt x="4904" y="35871"/>
                    <a:pt x="5842" y="35871"/>
                  </a:cubicBezTo>
                  <a:cubicBezTo>
                    <a:pt x="7188" y="35871"/>
                    <a:pt x="8497" y="35168"/>
                    <a:pt x="9424" y="33906"/>
                  </a:cubicBezTo>
                  <a:cubicBezTo>
                    <a:pt x="10865" y="31953"/>
                    <a:pt x="11396" y="29279"/>
                    <a:pt x="11946" y="26966"/>
                  </a:cubicBezTo>
                  <a:cubicBezTo>
                    <a:pt x="13064" y="22112"/>
                    <a:pt x="13501" y="17125"/>
                    <a:pt x="13254" y="12157"/>
                  </a:cubicBezTo>
                  <a:cubicBezTo>
                    <a:pt x="13216" y="11930"/>
                    <a:pt x="13368" y="11721"/>
                    <a:pt x="13595" y="11683"/>
                  </a:cubicBezTo>
                  <a:cubicBezTo>
                    <a:pt x="13614" y="11550"/>
                    <a:pt x="13690" y="11437"/>
                    <a:pt x="13785" y="11361"/>
                  </a:cubicBezTo>
                  <a:cubicBezTo>
                    <a:pt x="14487" y="10830"/>
                    <a:pt x="15055" y="10147"/>
                    <a:pt x="15473" y="9389"/>
                  </a:cubicBezTo>
                  <a:cubicBezTo>
                    <a:pt x="15529" y="9294"/>
                    <a:pt x="15624" y="9199"/>
                    <a:pt x="15738" y="9161"/>
                  </a:cubicBezTo>
                  <a:cubicBezTo>
                    <a:pt x="15776" y="9123"/>
                    <a:pt x="15833" y="9104"/>
                    <a:pt x="15890" y="9085"/>
                  </a:cubicBezTo>
                  <a:lnTo>
                    <a:pt x="17786" y="8535"/>
                  </a:lnTo>
                  <a:cubicBezTo>
                    <a:pt x="18279" y="8403"/>
                    <a:pt x="19056" y="8327"/>
                    <a:pt x="19455" y="8023"/>
                  </a:cubicBezTo>
                  <a:cubicBezTo>
                    <a:pt x="20256" y="7439"/>
                    <a:pt x="19117" y="7296"/>
                    <a:pt x="18574" y="7296"/>
                  </a:cubicBezTo>
                  <a:cubicBezTo>
                    <a:pt x="18501" y="7296"/>
                    <a:pt x="18438" y="7298"/>
                    <a:pt x="18393" y="7303"/>
                  </a:cubicBezTo>
                  <a:cubicBezTo>
                    <a:pt x="17767" y="7322"/>
                    <a:pt x="17141" y="7474"/>
                    <a:pt x="16572" y="7720"/>
                  </a:cubicBezTo>
                  <a:cubicBezTo>
                    <a:pt x="16508" y="7749"/>
                    <a:pt x="16447" y="7762"/>
                    <a:pt x="16390" y="7762"/>
                  </a:cubicBezTo>
                  <a:cubicBezTo>
                    <a:pt x="16117" y="7762"/>
                    <a:pt x="15953" y="7453"/>
                    <a:pt x="15985" y="7170"/>
                  </a:cubicBezTo>
                  <a:cubicBezTo>
                    <a:pt x="15871" y="6905"/>
                    <a:pt x="16022" y="6601"/>
                    <a:pt x="16307" y="6526"/>
                  </a:cubicBezTo>
                  <a:cubicBezTo>
                    <a:pt x="16610" y="6450"/>
                    <a:pt x="19436" y="5388"/>
                    <a:pt x="19094" y="5028"/>
                  </a:cubicBezTo>
                  <a:cubicBezTo>
                    <a:pt x="19021" y="4948"/>
                    <a:pt x="18862" y="4920"/>
                    <a:pt x="18669" y="4920"/>
                  </a:cubicBezTo>
                  <a:cubicBezTo>
                    <a:pt x="18262" y="4920"/>
                    <a:pt x="17707" y="5046"/>
                    <a:pt x="17501" y="5084"/>
                  </a:cubicBezTo>
                  <a:cubicBezTo>
                    <a:pt x="16990" y="5179"/>
                    <a:pt x="16478" y="5312"/>
                    <a:pt x="15985" y="5502"/>
                  </a:cubicBezTo>
                  <a:cubicBezTo>
                    <a:pt x="15932" y="5525"/>
                    <a:pt x="15878" y="5536"/>
                    <a:pt x="15825" y="5536"/>
                  </a:cubicBezTo>
                  <a:cubicBezTo>
                    <a:pt x="15705" y="5536"/>
                    <a:pt x="15590" y="5480"/>
                    <a:pt x="15511" y="5388"/>
                  </a:cubicBezTo>
                  <a:cubicBezTo>
                    <a:pt x="15188" y="5179"/>
                    <a:pt x="15188" y="4724"/>
                    <a:pt x="15473" y="4497"/>
                  </a:cubicBezTo>
                  <a:cubicBezTo>
                    <a:pt x="16079" y="4042"/>
                    <a:pt x="16686" y="3605"/>
                    <a:pt x="17293" y="3150"/>
                  </a:cubicBezTo>
                  <a:cubicBezTo>
                    <a:pt x="17426" y="3056"/>
                    <a:pt x="18146" y="2638"/>
                    <a:pt x="18146" y="2506"/>
                  </a:cubicBezTo>
                  <a:cubicBezTo>
                    <a:pt x="18159" y="2220"/>
                    <a:pt x="17826" y="2166"/>
                    <a:pt x="17548" y="2166"/>
                  </a:cubicBezTo>
                  <a:cubicBezTo>
                    <a:pt x="17419" y="2166"/>
                    <a:pt x="17302" y="2177"/>
                    <a:pt x="17236" y="2183"/>
                  </a:cubicBezTo>
                  <a:cubicBezTo>
                    <a:pt x="15947" y="2297"/>
                    <a:pt x="14562" y="3169"/>
                    <a:pt x="13539" y="3890"/>
                  </a:cubicBezTo>
                  <a:cubicBezTo>
                    <a:pt x="13443" y="3957"/>
                    <a:pt x="13351" y="3986"/>
                    <a:pt x="13267" y="3986"/>
                  </a:cubicBezTo>
                  <a:cubicBezTo>
                    <a:pt x="12897" y="3986"/>
                    <a:pt x="12669" y="3433"/>
                    <a:pt x="12932" y="3093"/>
                  </a:cubicBezTo>
                  <a:lnTo>
                    <a:pt x="14487" y="1159"/>
                  </a:lnTo>
                  <a:cubicBezTo>
                    <a:pt x="14600" y="1008"/>
                    <a:pt x="15264" y="192"/>
                    <a:pt x="14790" y="3"/>
                  </a:cubicBezTo>
                  <a:cubicBezTo>
                    <a:pt x="14787" y="1"/>
                    <a:pt x="14783" y="1"/>
                    <a:pt x="14778"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1"/>
            <p:cNvSpPr/>
            <p:nvPr/>
          </p:nvSpPr>
          <p:spPr>
            <a:xfrm>
              <a:off x="6965775" y="7231150"/>
              <a:ext cx="148400" cy="153325"/>
            </a:xfrm>
            <a:custGeom>
              <a:avLst/>
              <a:gdLst/>
              <a:ahLst/>
              <a:cxnLst/>
              <a:rect l="l" t="t" r="r" b="b"/>
              <a:pathLst>
                <a:path w="5936" h="6133" extrusionOk="0">
                  <a:moveTo>
                    <a:pt x="3174" y="0"/>
                  </a:moveTo>
                  <a:cubicBezTo>
                    <a:pt x="3121" y="0"/>
                    <a:pt x="3068" y="1"/>
                    <a:pt x="3015" y="4"/>
                  </a:cubicBezTo>
                  <a:cubicBezTo>
                    <a:pt x="2921" y="4"/>
                    <a:pt x="2826" y="4"/>
                    <a:pt x="2750" y="23"/>
                  </a:cubicBezTo>
                  <a:cubicBezTo>
                    <a:pt x="2029" y="118"/>
                    <a:pt x="1347" y="478"/>
                    <a:pt x="854" y="1009"/>
                  </a:cubicBezTo>
                  <a:cubicBezTo>
                    <a:pt x="285" y="1654"/>
                    <a:pt x="0" y="2488"/>
                    <a:pt x="38" y="3341"/>
                  </a:cubicBezTo>
                  <a:cubicBezTo>
                    <a:pt x="76" y="4157"/>
                    <a:pt x="456" y="4915"/>
                    <a:pt x="1062" y="5446"/>
                  </a:cubicBezTo>
                  <a:cubicBezTo>
                    <a:pt x="1575" y="5888"/>
                    <a:pt x="2220" y="6132"/>
                    <a:pt x="2905" y="6132"/>
                  </a:cubicBezTo>
                  <a:cubicBezTo>
                    <a:pt x="2954" y="6132"/>
                    <a:pt x="3004" y="6131"/>
                    <a:pt x="3053" y="6129"/>
                  </a:cubicBezTo>
                  <a:lnTo>
                    <a:pt x="3034" y="6129"/>
                  </a:lnTo>
                  <a:cubicBezTo>
                    <a:pt x="3888" y="6091"/>
                    <a:pt x="4684" y="5674"/>
                    <a:pt x="5177" y="4991"/>
                  </a:cubicBezTo>
                  <a:cubicBezTo>
                    <a:pt x="5613" y="4365"/>
                    <a:pt x="5878" y="3626"/>
                    <a:pt x="5916" y="2848"/>
                  </a:cubicBezTo>
                  <a:cubicBezTo>
                    <a:pt x="5935" y="2469"/>
                    <a:pt x="5897" y="2071"/>
                    <a:pt x="5784" y="1692"/>
                  </a:cubicBezTo>
                  <a:cubicBezTo>
                    <a:pt x="5651" y="1293"/>
                    <a:pt x="5404" y="933"/>
                    <a:pt x="5063" y="668"/>
                  </a:cubicBezTo>
                  <a:cubicBezTo>
                    <a:pt x="4517" y="228"/>
                    <a:pt x="3857" y="0"/>
                    <a:pt x="317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1"/>
            <p:cNvSpPr/>
            <p:nvPr/>
          </p:nvSpPr>
          <p:spPr>
            <a:xfrm>
              <a:off x="6985200" y="7253550"/>
              <a:ext cx="109050" cy="108075"/>
            </a:xfrm>
            <a:custGeom>
              <a:avLst/>
              <a:gdLst/>
              <a:ahLst/>
              <a:cxnLst/>
              <a:rect l="l" t="t" r="r" b="b"/>
              <a:pathLst>
                <a:path w="4362" h="4323" extrusionOk="0">
                  <a:moveTo>
                    <a:pt x="2372" y="1"/>
                  </a:moveTo>
                  <a:cubicBezTo>
                    <a:pt x="2283" y="1"/>
                    <a:pt x="2194" y="7"/>
                    <a:pt x="2106" y="18"/>
                  </a:cubicBezTo>
                  <a:cubicBezTo>
                    <a:pt x="1518" y="151"/>
                    <a:pt x="1006" y="473"/>
                    <a:pt x="665" y="947"/>
                  </a:cubicBezTo>
                  <a:cubicBezTo>
                    <a:pt x="1" y="1820"/>
                    <a:pt x="1" y="3014"/>
                    <a:pt x="797" y="3792"/>
                  </a:cubicBezTo>
                  <a:cubicBezTo>
                    <a:pt x="1171" y="4148"/>
                    <a:pt x="1647" y="4322"/>
                    <a:pt x="2121" y="4322"/>
                  </a:cubicBezTo>
                  <a:cubicBezTo>
                    <a:pt x="2704" y="4322"/>
                    <a:pt x="3284" y="4058"/>
                    <a:pt x="3660" y="3545"/>
                  </a:cubicBezTo>
                  <a:cubicBezTo>
                    <a:pt x="3964" y="3128"/>
                    <a:pt x="4172" y="2654"/>
                    <a:pt x="4229" y="2142"/>
                  </a:cubicBezTo>
                  <a:cubicBezTo>
                    <a:pt x="4362" y="1535"/>
                    <a:pt x="4153" y="928"/>
                    <a:pt x="3717" y="511"/>
                  </a:cubicBezTo>
                  <a:cubicBezTo>
                    <a:pt x="3349" y="175"/>
                    <a:pt x="2858" y="1"/>
                    <a:pt x="2372"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1"/>
            <p:cNvSpPr/>
            <p:nvPr/>
          </p:nvSpPr>
          <p:spPr>
            <a:xfrm>
              <a:off x="6510700" y="7155300"/>
              <a:ext cx="148875" cy="153425"/>
            </a:xfrm>
            <a:custGeom>
              <a:avLst/>
              <a:gdLst/>
              <a:ahLst/>
              <a:cxnLst/>
              <a:rect l="l" t="t" r="r" b="b"/>
              <a:pathLst>
                <a:path w="5955" h="6137" extrusionOk="0">
                  <a:moveTo>
                    <a:pt x="3183" y="0"/>
                  </a:moveTo>
                  <a:cubicBezTo>
                    <a:pt x="3134" y="0"/>
                    <a:pt x="3084" y="2"/>
                    <a:pt x="3034" y="4"/>
                  </a:cubicBezTo>
                  <a:cubicBezTo>
                    <a:pt x="2939" y="4"/>
                    <a:pt x="2845" y="23"/>
                    <a:pt x="2769" y="42"/>
                  </a:cubicBezTo>
                  <a:cubicBezTo>
                    <a:pt x="2029" y="137"/>
                    <a:pt x="1366" y="478"/>
                    <a:pt x="873" y="1028"/>
                  </a:cubicBezTo>
                  <a:cubicBezTo>
                    <a:pt x="304" y="1673"/>
                    <a:pt x="0" y="2507"/>
                    <a:pt x="57" y="3360"/>
                  </a:cubicBezTo>
                  <a:cubicBezTo>
                    <a:pt x="95" y="4176"/>
                    <a:pt x="474" y="4915"/>
                    <a:pt x="1081" y="5446"/>
                  </a:cubicBezTo>
                  <a:cubicBezTo>
                    <a:pt x="1579" y="5893"/>
                    <a:pt x="2201" y="6137"/>
                    <a:pt x="2863" y="6137"/>
                  </a:cubicBezTo>
                  <a:cubicBezTo>
                    <a:pt x="2933" y="6137"/>
                    <a:pt x="3002" y="6134"/>
                    <a:pt x="3072" y="6129"/>
                  </a:cubicBezTo>
                  <a:lnTo>
                    <a:pt x="3053" y="6129"/>
                  </a:lnTo>
                  <a:cubicBezTo>
                    <a:pt x="3906" y="6110"/>
                    <a:pt x="4684" y="5693"/>
                    <a:pt x="5196" y="4991"/>
                  </a:cubicBezTo>
                  <a:cubicBezTo>
                    <a:pt x="5632" y="4365"/>
                    <a:pt x="5897" y="3626"/>
                    <a:pt x="5935" y="2867"/>
                  </a:cubicBezTo>
                  <a:cubicBezTo>
                    <a:pt x="5954" y="2469"/>
                    <a:pt x="5916" y="2090"/>
                    <a:pt x="5803" y="1711"/>
                  </a:cubicBezTo>
                  <a:cubicBezTo>
                    <a:pt x="5670" y="1294"/>
                    <a:pt x="5423" y="933"/>
                    <a:pt x="5082" y="668"/>
                  </a:cubicBezTo>
                  <a:cubicBezTo>
                    <a:pt x="4534" y="243"/>
                    <a:pt x="3870" y="0"/>
                    <a:pt x="3183"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6530125" y="7177975"/>
              <a:ext cx="109525" cy="107850"/>
            </a:xfrm>
            <a:custGeom>
              <a:avLst/>
              <a:gdLst/>
              <a:ahLst/>
              <a:cxnLst/>
              <a:rect l="l" t="t" r="r" b="b"/>
              <a:pathLst>
                <a:path w="4381" h="4314" extrusionOk="0">
                  <a:moveTo>
                    <a:pt x="2424" y="1"/>
                  </a:moveTo>
                  <a:cubicBezTo>
                    <a:pt x="2318" y="1"/>
                    <a:pt x="2212" y="9"/>
                    <a:pt x="2106" y="26"/>
                  </a:cubicBezTo>
                  <a:cubicBezTo>
                    <a:pt x="1537" y="140"/>
                    <a:pt x="1025" y="462"/>
                    <a:pt x="664" y="937"/>
                  </a:cubicBezTo>
                  <a:cubicBezTo>
                    <a:pt x="20" y="1809"/>
                    <a:pt x="1" y="3003"/>
                    <a:pt x="816" y="3781"/>
                  </a:cubicBezTo>
                  <a:cubicBezTo>
                    <a:pt x="1192" y="4139"/>
                    <a:pt x="1671" y="4313"/>
                    <a:pt x="2147" y="4313"/>
                  </a:cubicBezTo>
                  <a:cubicBezTo>
                    <a:pt x="2728" y="4313"/>
                    <a:pt x="3304" y="4054"/>
                    <a:pt x="3679" y="3553"/>
                  </a:cubicBezTo>
                  <a:cubicBezTo>
                    <a:pt x="3983" y="3117"/>
                    <a:pt x="4172" y="2643"/>
                    <a:pt x="4248" y="2131"/>
                  </a:cubicBezTo>
                  <a:cubicBezTo>
                    <a:pt x="4381" y="1524"/>
                    <a:pt x="4172" y="918"/>
                    <a:pt x="3736" y="500"/>
                  </a:cubicBezTo>
                  <a:cubicBezTo>
                    <a:pt x="3363" y="174"/>
                    <a:pt x="2902" y="1"/>
                    <a:pt x="2424"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1"/>
            <p:cNvSpPr/>
            <p:nvPr/>
          </p:nvSpPr>
          <p:spPr>
            <a:xfrm>
              <a:off x="6563325" y="6740450"/>
              <a:ext cx="538050" cy="1042275"/>
            </a:xfrm>
            <a:custGeom>
              <a:avLst/>
              <a:gdLst/>
              <a:ahLst/>
              <a:cxnLst/>
              <a:rect l="l" t="t" r="r" b="b"/>
              <a:pathLst>
                <a:path w="21522" h="41691" extrusionOk="0">
                  <a:moveTo>
                    <a:pt x="11181" y="0"/>
                  </a:moveTo>
                  <a:cubicBezTo>
                    <a:pt x="11057" y="0"/>
                    <a:pt x="10932" y="2"/>
                    <a:pt x="10808" y="7"/>
                  </a:cubicBezTo>
                  <a:cubicBezTo>
                    <a:pt x="9936" y="45"/>
                    <a:pt x="9083" y="234"/>
                    <a:pt x="8267" y="538"/>
                  </a:cubicBezTo>
                  <a:cubicBezTo>
                    <a:pt x="8191" y="557"/>
                    <a:pt x="8154" y="576"/>
                    <a:pt x="8097" y="576"/>
                  </a:cubicBezTo>
                  <a:cubicBezTo>
                    <a:pt x="8040" y="595"/>
                    <a:pt x="7983" y="614"/>
                    <a:pt x="7926" y="633"/>
                  </a:cubicBezTo>
                  <a:cubicBezTo>
                    <a:pt x="2617" y="2377"/>
                    <a:pt x="1005" y="8710"/>
                    <a:pt x="531" y="12332"/>
                  </a:cubicBezTo>
                  <a:cubicBezTo>
                    <a:pt x="0" y="16333"/>
                    <a:pt x="360" y="19518"/>
                    <a:pt x="1612" y="22059"/>
                  </a:cubicBezTo>
                  <a:cubicBezTo>
                    <a:pt x="2010" y="22856"/>
                    <a:pt x="2522" y="23595"/>
                    <a:pt x="3129" y="24240"/>
                  </a:cubicBezTo>
                  <a:cubicBezTo>
                    <a:pt x="3413" y="24543"/>
                    <a:pt x="3717" y="24828"/>
                    <a:pt x="4020" y="25074"/>
                  </a:cubicBezTo>
                  <a:cubicBezTo>
                    <a:pt x="4247" y="25264"/>
                    <a:pt x="4627" y="25396"/>
                    <a:pt x="4759" y="25643"/>
                  </a:cubicBezTo>
                  <a:cubicBezTo>
                    <a:pt x="4892" y="25908"/>
                    <a:pt x="4797" y="26269"/>
                    <a:pt x="4778" y="26553"/>
                  </a:cubicBezTo>
                  <a:cubicBezTo>
                    <a:pt x="4703" y="27179"/>
                    <a:pt x="4703" y="27805"/>
                    <a:pt x="4589" y="28430"/>
                  </a:cubicBezTo>
                  <a:cubicBezTo>
                    <a:pt x="4456" y="29075"/>
                    <a:pt x="4380" y="29739"/>
                    <a:pt x="4323" y="30402"/>
                  </a:cubicBezTo>
                  <a:cubicBezTo>
                    <a:pt x="4285" y="30706"/>
                    <a:pt x="4266" y="31009"/>
                    <a:pt x="4266" y="31312"/>
                  </a:cubicBezTo>
                  <a:cubicBezTo>
                    <a:pt x="4266" y="31673"/>
                    <a:pt x="4266" y="32052"/>
                    <a:pt x="4229" y="32431"/>
                  </a:cubicBezTo>
                  <a:cubicBezTo>
                    <a:pt x="4134" y="34138"/>
                    <a:pt x="4001" y="35882"/>
                    <a:pt x="4229" y="37570"/>
                  </a:cubicBezTo>
                  <a:cubicBezTo>
                    <a:pt x="4437" y="39030"/>
                    <a:pt x="5423" y="41002"/>
                    <a:pt x="6788" y="41590"/>
                  </a:cubicBezTo>
                  <a:cubicBezTo>
                    <a:pt x="6945" y="41658"/>
                    <a:pt x="7108" y="41690"/>
                    <a:pt x="7276" y="41690"/>
                  </a:cubicBezTo>
                  <a:cubicBezTo>
                    <a:pt x="10124" y="41690"/>
                    <a:pt x="14335" y="32353"/>
                    <a:pt x="14335" y="32317"/>
                  </a:cubicBezTo>
                  <a:cubicBezTo>
                    <a:pt x="14335" y="31256"/>
                    <a:pt x="14411" y="30175"/>
                    <a:pt x="14544" y="29113"/>
                  </a:cubicBezTo>
                  <a:cubicBezTo>
                    <a:pt x="14600" y="28601"/>
                    <a:pt x="14695" y="28070"/>
                    <a:pt x="14790" y="27520"/>
                  </a:cubicBezTo>
                  <a:cubicBezTo>
                    <a:pt x="14828" y="27255"/>
                    <a:pt x="14885" y="26989"/>
                    <a:pt x="14942" y="26724"/>
                  </a:cubicBezTo>
                  <a:lnTo>
                    <a:pt x="14961" y="26591"/>
                  </a:lnTo>
                  <a:cubicBezTo>
                    <a:pt x="14999" y="26307"/>
                    <a:pt x="15037" y="26212"/>
                    <a:pt x="15245" y="26117"/>
                  </a:cubicBezTo>
                  <a:cubicBezTo>
                    <a:pt x="15605" y="25927"/>
                    <a:pt x="15966" y="25719"/>
                    <a:pt x="16307" y="25491"/>
                  </a:cubicBezTo>
                  <a:cubicBezTo>
                    <a:pt x="17312" y="24790"/>
                    <a:pt x="18146" y="23898"/>
                    <a:pt x="18772" y="22875"/>
                  </a:cubicBezTo>
                  <a:cubicBezTo>
                    <a:pt x="20118" y="20675"/>
                    <a:pt x="20953" y="17755"/>
                    <a:pt x="21275" y="14228"/>
                  </a:cubicBezTo>
                  <a:cubicBezTo>
                    <a:pt x="21521" y="11422"/>
                    <a:pt x="21275" y="8957"/>
                    <a:pt x="20535" y="6814"/>
                  </a:cubicBezTo>
                  <a:cubicBezTo>
                    <a:pt x="19606" y="4065"/>
                    <a:pt x="17786" y="1979"/>
                    <a:pt x="15416" y="917"/>
                  </a:cubicBezTo>
                  <a:cubicBezTo>
                    <a:pt x="14089" y="306"/>
                    <a:pt x="12633" y="0"/>
                    <a:pt x="11181"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1"/>
            <p:cNvSpPr/>
            <p:nvPr/>
          </p:nvSpPr>
          <p:spPr>
            <a:xfrm>
              <a:off x="6590800" y="6762225"/>
              <a:ext cx="484500" cy="987900"/>
            </a:xfrm>
            <a:custGeom>
              <a:avLst/>
              <a:gdLst/>
              <a:ahLst/>
              <a:cxnLst/>
              <a:rect l="l" t="t" r="r" b="b"/>
              <a:pathLst>
                <a:path w="19380" h="39516" extrusionOk="0">
                  <a:moveTo>
                    <a:pt x="9955" y="1"/>
                  </a:moveTo>
                  <a:cubicBezTo>
                    <a:pt x="8868" y="1"/>
                    <a:pt x="7797" y="215"/>
                    <a:pt x="6789" y="710"/>
                  </a:cubicBezTo>
                  <a:cubicBezTo>
                    <a:pt x="6637" y="767"/>
                    <a:pt x="6581" y="805"/>
                    <a:pt x="6372" y="918"/>
                  </a:cubicBezTo>
                  <a:cubicBezTo>
                    <a:pt x="1897" y="2947"/>
                    <a:pt x="456" y="8863"/>
                    <a:pt x="153" y="13319"/>
                  </a:cubicBezTo>
                  <a:cubicBezTo>
                    <a:pt x="1" y="15727"/>
                    <a:pt x="134" y="18287"/>
                    <a:pt x="1139" y="20506"/>
                  </a:cubicBezTo>
                  <a:cubicBezTo>
                    <a:pt x="1518" y="21340"/>
                    <a:pt x="2030" y="22117"/>
                    <a:pt x="2674" y="22781"/>
                  </a:cubicBezTo>
                  <a:cubicBezTo>
                    <a:pt x="3281" y="23426"/>
                    <a:pt x="4153" y="23786"/>
                    <a:pt x="4438" y="24677"/>
                  </a:cubicBezTo>
                  <a:cubicBezTo>
                    <a:pt x="4703" y="25492"/>
                    <a:pt x="4533" y="26384"/>
                    <a:pt x="4438" y="27199"/>
                  </a:cubicBezTo>
                  <a:cubicBezTo>
                    <a:pt x="4343" y="28090"/>
                    <a:pt x="4116" y="28943"/>
                    <a:pt x="4021" y="29873"/>
                  </a:cubicBezTo>
                  <a:cubicBezTo>
                    <a:pt x="3945" y="30821"/>
                    <a:pt x="3926" y="31750"/>
                    <a:pt x="3926" y="32698"/>
                  </a:cubicBezTo>
                  <a:cubicBezTo>
                    <a:pt x="3888" y="34082"/>
                    <a:pt x="4002" y="35466"/>
                    <a:pt x="4267" y="36850"/>
                  </a:cubicBezTo>
                  <a:cubicBezTo>
                    <a:pt x="4457" y="37779"/>
                    <a:pt x="4817" y="39126"/>
                    <a:pt x="5841" y="39486"/>
                  </a:cubicBezTo>
                  <a:cubicBezTo>
                    <a:pt x="5896" y="39506"/>
                    <a:pt x="5955" y="39516"/>
                    <a:pt x="6019" y="39516"/>
                  </a:cubicBezTo>
                  <a:cubicBezTo>
                    <a:pt x="7625" y="39516"/>
                    <a:pt x="11889" y="33262"/>
                    <a:pt x="12345" y="31219"/>
                  </a:cubicBezTo>
                  <a:cubicBezTo>
                    <a:pt x="12364" y="29455"/>
                    <a:pt x="12553" y="27692"/>
                    <a:pt x="12895" y="25966"/>
                  </a:cubicBezTo>
                  <a:cubicBezTo>
                    <a:pt x="12895" y="25966"/>
                    <a:pt x="12914" y="25948"/>
                    <a:pt x="12914" y="25929"/>
                  </a:cubicBezTo>
                  <a:cubicBezTo>
                    <a:pt x="12990" y="25625"/>
                    <a:pt x="13084" y="25303"/>
                    <a:pt x="13198" y="25018"/>
                  </a:cubicBezTo>
                  <a:cubicBezTo>
                    <a:pt x="13255" y="24905"/>
                    <a:pt x="13331" y="24829"/>
                    <a:pt x="13407" y="24734"/>
                  </a:cubicBezTo>
                  <a:cubicBezTo>
                    <a:pt x="13501" y="24639"/>
                    <a:pt x="13596" y="24544"/>
                    <a:pt x="13710" y="24450"/>
                  </a:cubicBezTo>
                  <a:cubicBezTo>
                    <a:pt x="15701" y="23445"/>
                    <a:pt x="17028" y="21719"/>
                    <a:pt x="17844" y="19595"/>
                  </a:cubicBezTo>
                  <a:cubicBezTo>
                    <a:pt x="18830" y="16998"/>
                    <a:pt x="19361" y="14248"/>
                    <a:pt x="19361" y="11461"/>
                  </a:cubicBezTo>
                  <a:cubicBezTo>
                    <a:pt x="19380" y="9280"/>
                    <a:pt x="19038" y="7005"/>
                    <a:pt x="18090" y="5014"/>
                  </a:cubicBezTo>
                  <a:cubicBezTo>
                    <a:pt x="17142" y="2966"/>
                    <a:pt x="15417" y="1392"/>
                    <a:pt x="13312" y="615"/>
                  </a:cubicBezTo>
                  <a:cubicBezTo>
                    <a:pt x="12214" y="230"/>
                    <a:pt x="11076" y="1"/>
                    <a:pt x="9955"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1"/>
            <p:cNvSpPr/>
            <p:nvPr/>
          </p:nvSpPr>
          <p:spPr>
            <a:xfrm>
              <a:off x="6688925" y="7360175"/>
              <a:ext cx="181600" cy="267000"/>
            </a:xfrm>
            <a:custGeom>
              <a:avLst/>
              <a:gdLst/>
              <a:ahLst/>
              <a:cxnLst/>
              <a:rect l="l" t="t" r="r" b="b"/>
              <a:pathLst>
                <a:path w="7264" h="10680" extrusionOk="0">
                  <a:moveTo>
                    <a:pt x="39" y="1"/>
                  </a:moveTo>
                  <a:lnTo>
                    <a:pt x="39" y="1"/>
                  </a:lnTo>
                  <a:cubicBezTo>
                    <a:pt x="247" y="228"/>
                    <a:pt x="418" y="475"/>
                    <a:pt x="513" y="778"/>
                  </a:cubicBezTo>
                  <a:cubicBezTo>
                    <a:pt x="778" y="1574"/>
                    <a:pt x="608" y="2466"/>
                    <a:pt x="513" y="3281"/>
                  </a:cubicBezTo>
                  <a:cubicBezTo>
                    <a:pt x="418" y="4172"/>
                    <a:pt x="191" y="5025"/>
                    <a:pt x="96" y="5955"/>
                  </a:cubicBezTo>
                  <a:cubicBezTo>
                    <a:pt x="20" y="6903"/>
                    <a:pt x="1" y="7832"/>
                    <a:pt x="1" y="8780"/>
                  </a:cubicBezTo>
                  <a:cubicBezTo>
                    <a:pt x="1" y="9330"/>
                    <a:pt x="20" y="9880"/>
                    <a:pt x="39" y="10429"/>
                  </a:cubicBezTo>
                  <a:cubicBezTo>
                    <a:pt x="373" y="10593"/>
                    <a:pt x="728" y="10679"/>
                    <a:pt x="1089" y="10679"/>
                  </a:cubicBezTo>
                  <a:cubicBezTo>
                    <a:pt x="1690" y="10679"/>
                    <a:pt x="2307" y="10439"/>
                    <a:pt x="2864" y="9917"/>
                  </a:cubicBezTo>
                  <a:cubicBezTo>
                    <a:pt x="4059" y="8780"/>
                    <a:pt x="4969" y="7225"/>
                    <a:pt x="5727" y="5784"/>
                  </a:cubicBezTo>
                  <a:cubicBezTo>
                    <a:pt x="6201" y="4874"/>
                    <a:pt x="7263" y="3281"/>
                    <a:pt x="7055" y="2200"/>
                  </a:cubicBezTo>
                  <a:cubicBezTo>
                    <a:pt x="6865" y="1119"/>
                    <a:pt x="5538" y="1290"/>
                    <a:pt x="4703" y="1176"/>
                  </a:cubicBezTo>
                  <a:cubicBezTo>
                    <a:pt x="3111" y="930"/>
                    <a:pt x="1556" y="532"/>
                    <a:pt x="39"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1"/>
            <p:cNvSpPr/>
            <p:nvPr/>
          </p:nvSpPr>
          <p:spPr>
            <a:xfrm>
              <a:off x="6693675" y="7122325"/>
              <a:ext cx="38425" cy="55050"/>
            </a:xfrm>
            <a:custGeom>
              <a:avLst/>
              <a:gdLst/>
              <a:ahLst/>
              <a:cxnLst/>
              <a:rect l="l" t="t" r="r" b="b"/>
              <a:pathLst>
                <a:path w="1537" h="2202" extrusionOk="0">
                  <a:moveTo>
                    <a:pt x="843" y="1"/>
                  </a:moveTo>
                  <a:cubicBezTo>
                    <a:pt x="663" y="1"/>
                    <a:pt x="478" y="106"/>
                    <a:pt x="342" y="280"/>
                  </a:cubicBezTo>
                  <a:cubicBezTo>
                    <a:pt x="1" y="792"/>
                    <a:pt x="19" y="1494"/>
                    <a:pt x="418" y="2006"/>
                  </a:cubicBezTo>
                  <a:cubicBezTo>
                    <a:pt x="517" y="2138"/>
                    <a:pt x="667" y="2202"/>
                    <a:pt x="818" y="2202"/>
                  </a:cubicBezTo>
                  <a:cubicBezTo>
                    <a:pt x="1014" y="2202"/>
                    <a:pt x="1213" y="2095"/>
                    <a:pt x="1309" y="1892"/>
                  </a:cubicBezTo>
                  <a:cubicBezTo>
                    <a:pt x="1536" y="1399"/>
                    <a:pt x="1517" y="811"/>
                    <a:pt x="1290" y="318"/>
                  </a:cubicBezTo>
                  <a:cubicBezTo>
                    <a:pt x="1179" y="96"/>
                    <a:pt x="1014" y="1"/>
                    <a:pt x="843"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1"/>
            <p:cNvSpPr/>
            <p:nvPr/>
          </p:nvSpPr>
          <p:spPr>
            <a:xfrm>
              <a:off x="6853900" y="7139725"/>
              <a:ext cx="73500" cy="37000"/>
            </a:xfrm>
            <a:custGeom>
              <a:avLst/>
              <a:gdLst/>
              <a:ahLst/>
              <a:cxnLst/>
              <a:rect l="l" t="t" r="r" b="b"/>
              <a:pathLst>
                <a:path w="2940" h="1480" extrusionOk="0">
                  <a:moveTo>
                    <a:pt x="2192" y="0"/>
                  </a:moveTo>
                  <a:cubicBezTo>
                    <a:pt x="1544" y="0"/>
                    <a:pt x="900" y="171"/>
                    <a:pt x="342" y="513"/>
                  </a:cubicBezTo>
                  <a:cubicBezTo>
                    <a:pt x="95" y="646"/>
                    <a:pt x="1" y="950"/>
                    <a:pt x="114" y="1196"/>
                  </a:cubicBezTo>
                  <a:cubicBezTo>
                    <a:pt x="195" y="1372"/>
                    <a:pt x="372" y="1480"/>
                    <a:pt x="556" y="1480"/>
                  </a:cubicBezTo>
                  <a:cubicBezTo>
                    <a:pt x="631" y="1480"/>
                    <a:pt x="707" y="1462"/>
                    <a:pt x="778" y="1424"/>
                  </a:cubicBezTo>
                  <a:cubicBezTo>
                    <a:pt x="1214" y="1158"/>
                    <a:pt x="1707" y="1006"/>
                    <a:pt x="2219" y="1006"/>
                  </a:cubicBezTo>
                  <a:cubicBezTo>
                    <a:pt x="2883" y="1006"/>
                    <a:pt x="2940" y="2"/>
                    <a:pt x="2295" y="2"/>
                  </a:cubicBezTo>
                  <a:cubicBezTo>
                    <a:pt x="2261" y="1"/>
                    <a:pt x="2227" y="0"/>
                    <a:pt x="219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1"/>
            <p:cNvSpPr/>
            <p:nvPr/>
          </p:nvSpPr>
          <p:spPr>
            <a:xfrm>
              <a:off x="6759575" y="7140425"/>
              <a:ext cx="37225" cy="92500"/>
            </a:xfrm>
            <a:custGeom>
              <a:avLst/>
              <a:gdLst/>
              <a:ahLst/>
              <a:cxnLst/>
              <a:rect l="l" t="t" r="r" b="b"/>
              <a:pathLst>
                <a:path w="1489" h="3700" extrusionOk="0">
                  <a:moveTo>
                    <a:pt x="857" y="1"/>
                  </a:moveTo>
                  <a:cubicBezTo>
                    <a:pt x="670" y="1"/>
                    <a:pt x="484" y="100"/>
                    <a:pt x="398" y="334"/>
                  </a:cubicBezTo>
                  <a:cubicBezTo>
                    <a:pt x="38" y="1282"/>
                    <a:pt x="0" y="2344"/>
                    <a:pt x="285" y="3330"/>
                  </a:cubicBezTo>
                  <a:cubicBezTo>
                    <a:pt x="356" y="3585"/>
                    <a:pt x="576" y="3699"/>
                    <a:pt x="792" y="3699"/>
                  </a:cubicBezTo>
                  <a:cubicBezTo>
                    <a:pt x="1090" y="3699"/>
                    <a:pt x="1380" y="3483"/>
                    <a:pt x="1271" y="3121"/>
                  </a:cubicBezTo>
                  <a:cubicBezTo>
                    <a:pt x="1024" y="2325"/>
                    <a:pt x="1043" y="1453"/>
                    <a:pt x="1346" y="656"/>
                  </a:cubicBezTo>
                  <a:cubicBezTo>
                    <a:pt x="1489" y="277"/>
                    <a:pt x="1171" y="1"/>
                    <a:pt x="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1"/>
            <p:cNvSpPr/>
            <p:nvPr/>
          </p:nvSpPr>
          <p:spPr>
            <a:xfrm>
              <a:off x="6760775" y="7218000"/>
              <a:ext cx="132500" cy="95475"/>
            </a:xfrm>
            <a:custGeom>
              <a:avLst/>
              <a:gdLst/>
              <a:ahLst/>
              <a:cxnLst/>
              <a:rect l="l" t="t" r="r" b="b"/>
              <a:pathLst>
                <a:path w="5300" h="3819" extrusionOk="0">
                  <a:moveTo>
                    <a:pt x="4151" y="1"/>
                  </a:moveTo>
                  <a:cubicBezTo>
                    <a:pt x="4002" y="1"/>
                    <a:pt x="3851" y="51"/>
                    <a:pt x="3726" y="170"/>
                  </a:cubicBezTo>
                  <a:cubicBezTo>
                    <a:pt x="2853" y="966"/>
                    <a:pt x="1772" y="1440"/>
                    <a:pt x="597" y="1554"/>
                  </a:cubicBezTo>
                  <a:cubicBezTo>
                    <a:pt x="0" y="1607"/>
                    <a:pt x="1985" y="3818"/>
                    <a:pt x="3291" y="3818"/>
                  </a:cubicBezTo>
                  <a:cubicBezTo>
                    <a:pt x="3397" y="3818"/>
                    <a:pt x="3498" y="3804"/>
                    <a:pt x="3593" y="3773"/>
                  </a:cubicBezTo>
                  <a:cubicBezTo>
                    <a:pt x="5205" y="3223"/>
                    <a:pt x="5299" y="1763"/>
                    <a:pt x="4787" y="511"/>
                  </a:cubicBezTo>
                  <a:cubicBezTo>
                    <a:pt x="4787" y="238"/>
                    <a:pt x="4475" y="1"/>
                    <a:pt x="415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1"/>
            <p:cNvSpPr/>
            <p:nvPr/>
          </p:nvSpPr>
          <p:spPr>
            <a:xfrm>
              <a:off x="6981900" y="6655150"/>
              <a:ext cx="266900" cy="273850"/>
            </a:xfrm>
            <a:custGeom>
              <a:avLst/>
              <a:gdLst/>
              <a:ahLst/>
              <a:cxnLst/>
              <a:rect l="l" t="t" r="r" b="b"/>
              <a:pathLst>
                <a:path w="10676" h="10954" extrusionOk="0">
                  <a:moveTo>
                    <a:pt x="4824" y="0"/>
                  </a:moveTo>
                  <a:cubicBezTo>
                    <a:pt x="4609" y="0"/>
                    <a:pt x="4391" y="14"/>
                    <a:pt x="4172" y="44"/>
                  </a:cubicBezTo>
                  <a:cubicBezTo>
                    <a:pt x="2143" y="290"/>
                    <a:pt x="550" y="1864"/>
                    <a:pt x="322" y="3893"/>
                  </a:cubicBezTo>
                  <a:cubicBezTo>
                    <a:pt x="0" y="5979"/>
                    <a:pt x="778" y="8652"/>
                    <a:pt x="2503" y="9980"/>
                  </a:cubicBezTo>
                  <a:cubicBezTo>
                    <a:pt x="3302" y="10622"/>
                    <a:pt x="4281" y="10953"/>
                    <a:pt x="5292" y="10953"/>
                  </a:cubicBezTo>
                  <a:cubicBezTo>
                    <a:pt x="5506" y="10953"/>
                    <a:pt x="5720" y="10938"/>
                    <a:pt x="5935" y="10909"/>
                  </a:cubicBezTo>
                  <a:cubicBezTo>
                    <a:pt x="8798" y="10473"/>
                    <a:pt x="10675" y="7761"/>
                    <a:pt x="10277" y="4936"/>
                  </a:cubicBezTo>
                  <a:cubicBezTo>
                    <a:pt x="9908" y="2248"/>
                    <a:pt x="7538" y="0"/>
                    <a:pt x="4824"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1"/>
            <p:cNvSpPr/>
            <p:nvPr/>
          </p:nvSpPr>
          <p:spPr>
            <a:xfrm>
              <a:off x="7001800" y="6680350"/>
              <a:ext cx="219975" cy="222825"/>
            </a:xfrm>
            <a:custGeom>
              <a:avLst/>
              <a:gdLst/>
              <a:ahLst/>
              <a:cxnLst/>
              <a:rect l="l" t="t" r="r" b="b"/>
              <a:pathLst>
                <a:path w="8799" h="8913" extrusionOk="0">
                  <a:moveTo>
                    <a:pt x="3991" y="1"/>
                  </a:moveTo>
                  <a:cubicBezTo>
                    <a:pt x="2842" y="1"/>
                    <a:pt x="1757" y="509"/>
                    <a:pt x="1043" y="1406"/>
                  </a:cubicBezTo>
                  <a:cubicBezTo>
                    <a:pt x="152" y="2506"/>
                    <a:pt x="1" y="3511"/>
                    <a:pt x="323" y="4838"/>
                  </a:cubicBezTo>
                  <a:cubicBezTo>
                    <a:pt x="626" y="6033"/>
                    <a:pt x="1214" y="7227"/>
                    <a:pt x="2162" y="8024"/>
                  </a:cubicBezTo>
                  <a:cubicBezTo>
                    <a:pt x="2829" y="8601"/>
                    <a:pt x="3669" y="8913"/>
                    <a:pt x="4539" y="8913"/>
                  </a:cubicBezTo>
                  <a:cubicBezTo>
                    <a:pt x="4782" y="8913"/>
                    <a:pt x="5027" y="8889"/>
                    <a:pt x="5272" y="8839"/>
                  </a:cubicBezTo>
                  <a:cubicBezTo>
                    <a:pt x="7395" y="8346"/>
                    <a:pt x="8799" y="6298"/>
                    <a:pt x="8495" y="4136"/>
                  </a:cubicBezTo>
                  <a:cubicBezTo>
                    <a:pt x="8211" y="1937"/>
                    <a:pt x="6372" y="79"/>
                    <a:pt x="4115" y="3"/>
                  </a:cubicBezTo>
                  <a:cubicBezTo>
                    <a:pt x="4074" y="2"/>
                    <a:pt x="4032" y="1"/>
                    <a:pt x="3991"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p:nvPr/>
          </p:nvSpPr>
          <p:spPr>
            <a:xfrm>
              <a:off x="6935900" y="6737725"/>
              <a:ext cx="213825" cy="225900"/>
            </a:xfrm>
            <a:custGeom>
              <a:avLst/>
              <a:gdLst/>
              <a:ahLst/>
              <a:cxnLst/>
              <a:rect l="l" t="t" r="r" b="b"/>
              <a:pathLst>
                <a:path w="8553" h="9036" extrusionOk="0">
                  <a:moveTo>
                    <a:pt x="2544" y="1"/>
                  </a:moveTo>
                  <a:cubicBezTo>
                    <a:pt x="1428" y="1"/>
                    <a:pt x="244" y="842"/>
                    <a:pt x="96" y="1974"/>
                  </a:cubicBezTo>
                  <a:cubicBezTo>
                    <a:pt x="1" y="2676"/>
                    <a:pt x="304" y="3283"/>
                    <a:pt x="589" y="3889"/>
                  </a:cubicBezTo>
                  <a:cubicBezTo>
                    <a:pt x="721" y="4174"/>
                    <a:pt x="873" y="4458"/>
                    <a:pt x="1025" y="4743"/>
                  </a:cubicBezTo>
                  <a:cubicBezTo>
                    <a:pt x="1347" y="5311"/>
                    <a:pt x="1726" y="5880"/>
                    <a:pt x="2125" y="6392"/>
                  </a:cubicBezTo>
                  <a:cubicBezTo>
                    <a:pt x="2921" y="7397"/>
                    <a:pt x="3907" y="8307"/>
                    <a:pt x="5120" y="8781"/>
                  </a:cubicBezTo>
                  <a:cubicBezTo>
                    <a:pt x="5272" y="8838"/>
                    <a:pt x="5443" y="8895"/>
                    <a:pt x="5613" y="8952"/>
                  </a:cubicBezTo>
                  <a:cubicBezTo>
                    <a:pt x="5811" y="9008"/>
                    <a:pt x="6011" y="9036"/>
                    <a:pt x="6208" y="9036"/>
                  </a:cubicBezTo>
                  <a:cubicBezTo>
                    <a:pt x="6939" y="9036"/>
                    <a:pt x="7629" y="8661"/>
                    <a:pt x="8003" y="8004"/>
                  </a:cubicBezTo>
                  <a:cubicBezTo>
                    <a:pt x="8552" y="7056"/>
                    <a:pt x="8344" y="5899"/>
                    <a:pt x="7965" y="4932"/>
                  </a:cubicBezTo>
                  <a:cubicBezTo>
                    <a:pt x="7149" y="2846"/>
                    <a:pt x="5083" y="97"/>
                    <a:pt x="2618" y="2"/>
                  </a:cubicBezTo>
                  <a:cubicBezTo>
                    <a:pt x="2593" y="1"/>
                    <a:pt x="2569" y="1"/>
                    <a:pt x="254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1"/>
            <p:cNvSpPr/>
            <p:nvPr/>
          </p:nvSpPr>
          <p:spPr>
            <a:xfrm>
              <a:off x="6944775" y="6758300"/>
              <a:ext cx="182075" cy="184350"/>
            </a:xfrm>
            <a:custGeom>
              <a:avLst/>
              <a:gdLst/>
              <a:ahLst/>
              <a:cxnLst/>
              <a:rect l="l" t="t" r="r" b="b"/>
              <a:pathLst>
                <a:path w="7283" h="7374" extrusionOk="0">
                  <a:moveTo>
                    <a:pt x="2217" y="1"/>
                  </a:moveTo>
                  <a:cubicBezTo>
                    <a:pt x="1163" y="1"/>
                    <a:pt x="0" y="903"/>
                    <a:pt x="1011" y="2801"/>
                  </a:cubicBezTo>
                  <a:cubicBezTo>
                    <a:pt x="1618" y="4033"/>
                    <a:pt x="2452" y="5133"/>
                    <a:pt x="3476" y="6043"/>
                  </a:cubicBezTo>
                  <a:cubicBezTo>
                    <a:pt x="4083" y="6593"/>
                    <a:pt x="4917" y="7314"/>
                    <a:pt x="5770" y="7371"/>
                  </a:cubicBezTo>
                  <a:cubicBezTo>
                    <a:pt x="5806" y="7373"/>
                    <a:pt x="5840" y="7374"/>
                    <a:pt x="5874" y="7374"/>
                  </a:cubicBezTo>
                  <a:cubicBezTo>
                    <a:pt x="7001" y="7374"/>
                    <a:pt x="7282" y="6167"/>
                    <a:pt x="7117" y="5247"/>
                  </a:cubicBezTo>
                  <a:cubicBezTo>
                    <a:pt x="6794" y="3597"/>
                    <a:pt x="5600" y="2004"/>
                    <a:pt x="4329" y="962"/>
                  </a:cubicBezTo>
                  <a:cubicBezTo>
                    <a:pt x="3779" y="525"/>
                    <a:pt x="3154" y="108"/>
                    <a:pt x="2433" y="13"/>
                  </a:cubicBezTo>
                  <a:cubicBezTo>
                    <a:pt x="2362" y="5"/>
                    <a:pt x="2290" y="1"/>
                    <a:pt x="2217" y="1"/>
                  </a:cubicBezTo>
                  <a:close/>
                </a:path>
              </a:pathLst>
            </a:custGeom>
            <a:solidFill>
              <a:srgbClr val="3BC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1"/>
            <p:cNvSpPr/>
            <p:nvPr/>
          </p:nvSpPr>
          <p:spPr>
            <a:xfrm>
              <a:off x="6494575" y="6735200"/>
              <a:ext cx="569825" cy="467450"/>
            </a:xfrm>
            <a:custGeom>
              <a:avLst/>
              <a:gdLst/>
              <a:ahLst/>
              <a:cxnLst/>
              <a:rect l="l" t="t" r="r" b="b"/>
              <a:pathLst>
                <a:path w="22793" h="18698" extrusionOk="0">
                  <a:moveTo>
                    <a:pt x="14272" y="1"/>
                  </a:moveTo>
                  <a:cubicBezTo>
                    <a:pt x="12497" y="1"/>
                    <a:pt x="10711" y="416"/>
                    <a:pt x="9102" y="1146"/>
                  </a:cubicBezTo>
                  <a:cubicBezTo>
                    <a:pt x="8514" y="1412"/>
                    <a:pt x="7927" y="1734"/>
                    <a:pt x="7377" y="2094"/>
                  </a:cubicBezTo>
                  <a:cubicBezTo>
                    <a:pt x="4779" y="3820"/>
                    <a:pt x="2579" y="6266"/>
                    <a:pt x="1347" y="9148"/>
                  </a:cubicBezTo>
                  <a:cubicBezTo>
                    <a:pt x="1" y="12352"/>
                    <a:pt x="1271" y="15500"/>
                    <a:pt x="2807" y="18382"/>
                  </a:cubicBezTo>
                  <a:cubicBezTo>
                    <a:pt x="2927" y="18608"/>
                    <a:pt x="3055" y="18697"/>
                    <a:pt x="3180" y="18697"/>
                  </a:cubicBezTo>
                  <a:cubicBezTo>
                    <a:pt x="3547" y="18697"/>
                    <a:pt x="3878" y="17916"/>
                    <a:pt x="3850" y="17548"/>
                  </a:cubicBezTo>
                  <a:cubicBezTo>
                    <a:pt x="3736" y="15879"/>
                    <a:pt x="3850" y="14192"/>
                    <a:pt x="4172" y="12542"/>
                  </a:cubicBezTo>
                  <a:cubicBezTo>
                    <a:pt x="4305" y="11840"/>
                    <a:pt x="4343" y="11594"/>
                    <a:pt x="5120" y="11556"/>
                  </a:cubicBezTo>
                  <a:cubicBezTo>
                    <a:pt x="6201" y="11461"/>
                    <a:pt x="7301" y="11442"/>
                    <a:pt x="8401" y="11309"/>
                  </a:cubicBezTo>
                  <a:cubicBezTo>
                    <a:pt x="10619" y="11063"/>
                    <a:pt x="12800" y="10646"/>
                    <a:pt x="14942" y="10020"/>
                  </a:cubicBezTo>
                  <a:cubicBezTo>
                    <a:pt x="16383" y="9660"/>
                    <a:pt x="17787" y="9167"/>
                    <a:pt x="19133" y="8560"/>
                  </a:cubicBezTo>
                  <a:cubicBezTo>
                    <a:pt x="19948" y="8181"/>
                    <a:pt x="20707" y="7688"/>
                    <a:pt x="21370" y="7100"/>
                  </a:cubicBezTo>
                  <a:cubicBezTo>
                    <a:pt x="21844" y="6683"/>
                    <a:pt x="22489" y="6247"/>
                    <a:pt x="22717" y="5621"/>
                  </a:cubicBezTo>
                  <a:cubicBezTo>
                    <a:pt x="22773" y="5488"/>
                    <a:pt x="22792" y="5318"/>
                    <a:pt x="22792" y="5166"/>
                  </a:cubicBezTo>
                  <a:cubicBezTo>
                    <a:pt x="22754" y="4597"/>
                    <a:pt x="22280" y="4161"/>
                    <a:pt x="21939" y="3687"/>
                  </a:cubicBezTo>
                  <a:cubicBezTo>
                    <a:pt x="21541" y="3118"/>
                    <a:pt x="21086" y="2606"/>
                    <a:pt x="20555" y="2170"/>
                  </a:cubicBezTo>
                  <a:cubicBezTo>
                    <a:pt x="19550" y="1317"/>
                    <a:pt x="18355" y="691"/>
                    <a:pt x="17066" y="369"/>
                  </a:cubicBezTo>
                  <a:cubicBezTo>
                    <a:pt x="16157" y="118"/>
                    <a:pt x="15216" y="1"/>
                    <a:pt x="14272"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1"/>
            <p:cNvSpPr/>
            <p:nvPr/>
          </p:nvSpPr>
          <p:spPr>
            <a:xfrm>
              <a:off x="6527300" y="6760700"/>
              <a:ext cx="510075" cy="378600"/>
            </a:xfrm>
            <a:custGeom>
              <a:avLst/>
              <a:gdLst/>
              <a:ahLst/>
              <a:cxnLst/>
              <a:rect l="l" t="t" r="r" b="b"/>
              <a:pathLst>
                <a:path w="20403" h="15144" extrusionOk="0">
                  <a:moveTo>
                    <a:pt x="13030" y="1"/>
                  </a:moveTo>
                  <a:cubicBezTo>
                    <a:pt x="10630" y="1"/>
                    <a:pt x="8139" y="823"/>
                    <a:pt x="6163" y="2250"/>
                  </a:cubicBezTo>
                  <a:cubicBezTo>
                    <a:pt x="3944" y="3861"/>
                    <a:pt x="1858" y="6251"/>
                    <a:pt x="853" y="8829"/>
                  </a:cubicBezTo>
                  <a:cubicBezTo>
                    <a:pt x="0" y="11029"/>
                    <a:pt x="569" y="13153"/>
                    <a:pt x="1498" y="15144"/>
                  </a:cubicBezTo>
                  <a:cubicBezTo>
                    <a:pt x="1517" y="13323"/>
                    <a:pt x="1763" y="11503"/>
                    <a:pt x="2219" y="9759"/>
                  </a:cubicBezTo>
                  <a:cubicBezTo>
                    <a:pt x="2284" y="9519"/>
                    <a:pt x="2456" y="9417"/>
                    <a:pt x="2641" y="9417"/>
                  </a:cubicBezTo>
                  <a:cubicBezTo>
                    <a:pt x="2778" y="9417"/>
                    <a:pt x="2921" y="9472"/>
                    <a:pt x="3034" y="9569"/>
                  </a:cubicBezTo>
                  <a:cubicBezTo>
                    <a:pt x="6238" y="9531"/>
                    <a:pt x="9424" y="9095"/>
                    <a:pt x="12534" y="8280"/>
                  </a:cubicBezTo>
                  <a:cubicBezTo>
                    <a:pt x="15245" y="7559"/>
                    <a:pt x="18696" y="6725"/>
                    <a:pt x="20365" y="4279"/>
                  </a:cubicBezTo>
                  <a:cubicBezTo>
                    <a:pt x="20384" y="4260"/>
                    <a:pt x="20403" y="4241"/>
                    <a:pt x="20403" y="4241"/>
                  </a:cubicBezTo>
                  <a:cubicBezTo>
                    <a:pt x="18867" y="1275"/>
                    <a:pt x="16019" y="1"/>
                    <a:pt x="13030"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1"/>
            <p:cNvSpPr/>
            <p:nvPr/>
          </p:nvSpPr>
          <p:spPr>
            <a:xfrm>
              <a:off x="6988300" y="6855125"/>
              <a:ext cx="152900" cy="396925"/>
            </a:xfrm>
            <a:custGeom>
              <a:avLst/>
              <a:gdLst/>
              <a:ahLst/>
              <a:cxnLst/>
              <a:rect l="l" t="t" r="r" b="b"/>
              <a:pathLst>
                <a:path w="6116" h="15877" extrusionOk="0">
                  <a:moveTo>
                    <a:pt x="1924" y="1"/>
                  </a:moveTo>
                  <a:cubicBezTo>
                    <a:pt x="6" y="1"/>
                    <a:pt x="1" y="3579"/>
                    <a:pt x="66" y="4977"/>
                  </a:cubicBezTo>
                  <a:cubicBezTo>
                    <a:pt x="180" y="6873"/>
                    <a:pt x="446" y="8769"/>
                    <a:pt x="863" y="10627"/>
                  </a:cubicBezTo>
                  <a:cubicBezTo>
                    <a:pt x="1071" y="11575"/>
                    <a:pt x="1318" y="12504"/>
                    <a:pt x="1602" y="13433"/>
                  </a:cubicBezTo>
                  <a:cubicBezTo>
                    <a:pt x="1735" y="13869"/>
                    <a:pt x="1887" y="14325"/>
                    <a:pt x="2038" y="14761"/>
                  </a:cubicBezTo>
                  <a:cubicBezTo>
                    <a:pt x="2152" y="15064"/>
                    <a:pt x="2247" y="15690"/>
                    <a:pt x="2569" y="15823"/>
                  </a:cubicBezTo>
                  <a:cubicBezTo>
                    <a:pt x="2649" y="15859"/>
                    <a:pt x="2730" y="15876"/>
                    <a:pt x="2812" y="15876"/>
                  </a:cubicBezTo>
                  <a:cubicBezTo>
                    <a:pt x="3870" y="15876"/>
                    <a:pt x="5015" y="12984"/>
                    <a:pt x="5262" y="12315"/>
                  </a:cubicBezTo>
                  <a:cubicBezTo>
                    <a:pt x="5850" y="10722"/>
                    <a:pt x="6115" y="9053"/>
                    <a:pt x="6058" y="7366"/>
                  </a:cubicBezTo>
                  <a:cubicBezTo>
                    <a:pt x="5963" y="5128"/>
                    <a:pt x="5205" y="1374"/>
                    <a:pt x="2949" y="274"/>
                  </a:cubicBezTo>
                  <a:cubicBezTo>
                    <a:pt x="2558" y="85"/>
                    <a:pt x="2219" y="1"/>
                    <a:pt x="1924"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1"/>
            <p:cNvSpPr/>
            <p:nvPr/>
          </p:nvSpPr>
          <p:spPr>
            <a:xfrm>
              <a:off x="7013650" y="6884300"/>
              <a:ext cx="120900" cy="331800"/>
            </a:xfrm>
            <a:custGeom>
              <a:avLst/>
              <a:gdLst/>
              <a:ahLst/>
              <a:cxnLst/>
              <a:rect l="l" t="t" r="r" b="b"/>
              <a:pathLst>
                <a:path w="4836" h="13272" extrusionOk="0">
                  <a:moveTo>
                    <a:pt x="969" y="0"/>
                  </a:moveTo>
                  <a:cubicBezTo>
                    <a:pt x="674" y="0"/>
                    <a:pt x="407" y="167"/>
                    <a:pt x="228" y="605"/>
                  </a:cubicBezTo>
                  <a:cubicBezTo>
                    <a:pt x="57" y="1060"/>
                    <a:pt x="1" y="1534"/>
                    <a:pt x="20" y="2027"/>
                  </a:cubicBezTo>
                  <a:cubicBezTo>
                    <a:pt x="1" y="3449"/>
                    <a:pt x="95" y="4871"/>
                    <a:pt x="285" y="6294"/>
                  </a:cubicBezTo>
                  <a:cubicBezTo>
                    <a:pt x="607" y="8664"/>
                    <a:pt x="1176" y="10996"/>
                    <a:pt x="1973" y="13271"/>
                  </a:cubicBezTo>
                  <a:cubicBezTo>
                    <a:pt x="4381" y="9801"/>
                    <a:pt x="4836" y="4928"/>
                    <a:pt x="2617" y="1231"/>
                  </a:cubicBezTo>
                  <a:cubicBezTo>
                    <a:pt x="2310" y="719"/>
                    <a:pt x="1580" y="0"/>
                    <a:pt x="96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61"/>
          <p:cNvGrpSpPr/>
          <p:nvPr/>
        </p:nvGrpSpPr>
        <p:grpSpPr>
          <a:xfrm>
            <a:off x="840663" y="2571738"/>
            <a:ext cx="1947850" cy="1850875"/>
            <a:chOff x="4836400" y="8558650"/>
            <a:chExt cx="1947850" cy="1850875"/>
          </a:xfrm>
        </p:grpSpPr>
        <p:sp>
          <p:nvSpPr>
            <p:cNvPr id="1239" name="Google Shape;1239;p61"/>
            <p:cNvSpPr/>
            <p:nvPr/>
          </p:nvSpPr>
          <p:spPr>
            <a:xfrm>
              <a:off x="4937850" y="9404400"/>
              <a:ext cx="1036725" cy="525700"/>
            </a:xfrm>
            <a:custGeom>
              <a:avLst/>
              <a:gdLst/>
              <a:ahLst/>
              <a:cxnLst/>
              <a:rect l="l" t="t" r="r" b="b"/>
              <a:pathLst>
                <a:path w="41469" h="21028" extrusionOk="0">
                  <a:moveTo>
                    <a:pt x="38534" y="0"/>
                  </a:moveTo>
                  <a:cubicBezTo>
                    <a:pt x="37819" y="0"/>
                    <a:pt x="36525" y="1479"/>
                    <a:pt x="36254" y="1719"/>
                  </a:cubicBezTo>
                  <a:cubicBezTo>
                    <a:pt x="35724" y="2174"/>
                    <a:pt x="35193" y="2610"/>
                    <a:pt x="34605" y="3009"/>
                  </a:cubicBezTo>
                  <a:cubicBezTo>
                    <a:pt x="33448" y="3824"/>
                    <a:pt x="32235" y="4525"/>
                    <a:pt x="30945" y="5094"/>
                  </a:cubicBezTo>
                  <a:cubicBezTo>
                    <a:pt x="28366" y="6251"/>
                    <a:pt x="25636" y="6952"/>
                    <a:pt x="22830" y="7161"/>
                  </a:cubicBezTo>
                  <a:lnTo>
                    <a:pt x="22583" y="7180"/>
                  </a:lnTo>
                  <a:cubicBezTo>
                    <a:pt x="22160" y="7204"/>
                    <a:pt x="21737" y="7216"/>
                    <a:pt x="21314" y="7216"/>
                  </a:cubicBezTo>
                  <a:cubicBezTo>
                    <a:pt x="20090" y="7216"/>
                    <a:pt x="18870" y="7117"/>
                    <a:pt x="17672" y="6934"/>
                  </a:cubicBezTo>
                  <a:cubicBezTo>
                    <a:pt x="15776" y="6611"/>
                    <a:pt x="13937" y="6080"/>
                    <a:pt x="12192" y="5341"/>
                  </a:cubicBezTo>
                  <a:cubicBezTo>
                    <a:pt x="10581" y="4639"/>
                    <a:pt x="9102" y="3615"/>
                    <a:pt x="7471" y="3009"/>
                  </a:cubicBezTo>
                  <a:cubicBezTo>
                    <a:pt x="6761" y="2752"/>
                    <a:pt x="6041" y="2623"/>
                    <a:pt x="5348" y="2623"/>
                  </a:cubicBezTo>
                  <a:cubicBezTo>
                    <a:pt x="3372" y="2623"/>
                    <a:pt x="1607" y="3673"/>
                    <a:pt x="891" y="5834"/>
                  </a:cubicBezTo>
                  <a:cubicBezTo>
                    <a:pt x="0" y="8564"/>
                    <a:pt x="1517" y="11371"/>
                    <a:pt x="3565" y="13134"/>
                  </a:cubicBezTo>
                  <a:cubicBezTo>
                    <a:pt x="6200" y="15390"/>
                    <a:pt x="9765" y="16756"/>
                    <a:pt x="12970" y="17912"/>
                  </a:cubicBezTo>
                  <a:cubicBezTo>
                    <a:pt x="16535" y="19164"/>
                    <a:pt x="20213" y="20093"/>
                    <a:pt x="23948" y="20662"/>
                  </a:cubicBezTo>
                  <a:cubicBezTo>
                    <a:pt x="25354" y="20879"/>
                    <a:pt x="26788" y="21027"/>
                    <a:pt x="28213" y="21027"/>
                  </a:cubicBezTo>
                  <a:cubicBezTo>
                    <a:pt x="30153" y="21027"/>
                    <a:pt x="32078" y="20752"/>
                    <a:pt x="33903" y="19998"/>
                  </a:cubicBezTo>
                  <a:cubicBezTo>
                    <a:pt x="41469" y="16812"/>
                    <a:pt x="41014" y="6934"/>
                    <a:pt x="38947" y="354"/>
                  </a:cubicBezTo>
                  <a:cubicBezTo>
                    <a:pt x="38868" y="102"/>
                    <a:pt x="38721" y="0"/>
                    <a:pt x="385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1"/>
            <p:cNvSpPr/>
            <p:nvPr/>
          </p:nvSpPr>
          <p:spPr>
            <a:xfrm>
              <a:off x="4945900" y="9437400"/>
              <a:ext cx="1001200" cy="467650"/>
            </a:xfrm>
            <a:custGeom>
              <a:avLst/>
              <a:gdLst/>
              <a:ahLst/>
              <a:cxnLst/>
              <a:rect l="l" t="t" r="r" b="b"/>
              <a:pathLst>
                <a:path w="40048" h="18706" extrusionOk="0">
                  <a:moveTo>
                    <a:pt x="37867" y="1"/>
                  </a:moveTo>
                  <a:lnTo>
                    <a:pt x="37867" y="1"/>
                  </a:lnTo>
                  <a:cubicBezTo>
                    <a:pt x="33274" y="4518"/>
                    <a:pt x="27178" y="6913"/>
                    <a:pt x="20986" y="6913"/>
                  </a:cubicBezTo>
                  <a:cubicBezTo>
                    <a:pt x="17795" y="6913"/>
                    <a:pt x="14579" y="6278"/>
                    <a:pt x="11529" y="4969"/>
                  </a:cubicBezTo>
                  <a:cubicBezTo>
                    <a:pt x="9673" y="4171"/>
                    <a:pt x="7051" y="2248"/>
                    <a:pt x="4806" y="2248"/>
                  </a:cubicBezTo>
                  <a:cubicBezTo>
                    <a:pt x="3794" y="2248"/>
                    <a:pt x="2859" y="2638"/>
                    <a:pt x="2105" y="3698"/>
                  </a:cubicBezTo>
                  <a:cubicBezTo>
                    <a:pt x="0" y="6618"/>
                    <a:pt x="2390" y="10069"/>
                    <a:pt x="4855" y="11795"/>
                  </a:cubicBezTo>
                  <a:cubicBezTo>
                    <a:pt x="7661" y="13748"/>
                    <a:pt x="11074" y="15037"/>
                    <a:pt x="14297" y="16099"/>
                  </a:cubicBezTo>
                  <a:cubicBezTo>
                    <a:pt x="17521" y="17142"/>
                    <a:pt x="20820" y="17920"/>
                    <a:pt x="24157" y="18413"/>
                  </a:cubicBezTo>
                  <a:cubicBezTo>
                    <a:pt x="25387" y="18585"/>
                    <a:pt x="26648" y="18705"/>
                    <a:pt x="27900" y="18705"/>
                  </a:cubicBezTo>
                  <a:cubicBezTo>
                    <a:pt x="30085" y="18705"/>
                    <a:pt x="32248" y="18341"/>
                    <a:pt x="34188" y="17256"/>
                  </a:cubicBezTo>
                  <a:cubicBezTo>
                    <a:pt x="40047" y="13957"/>
                    <a:pt x="39478" y="5651"/>
                    <a:pt x="37867"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p:cNvSpPr/>
            <p:nvPr/>
          </p:nvSpPr>
          <p:spPr>
            <a:xfrm>
              <a:off x="6257550" y="9395550"/>
              <a:ext cx="518150" cy="781700"/>
            </a:xfrm>
            <a:custGeom>
              <a:avLst/>
              <a:gdLst/>
              <a:ahLst/>
              <a:cxnLst/>
              <a:rect l="l" t="t" r="r" b="b"/>
              <a:pathLst>
                <a:path w="20726" h="31268" extrusionOk="0">
                  <a:moveTo>
                    <a:pt x="3187" y="1"/>
                  </a:moveTo>
                  <a:cubicBezTo>
                    <a:pt x="2663" y="1"/>
                    <a:pt x="2193" y="366"/>
                    <a:pt x="2087" y="898"/>
                  </a:cubicBezTo>
                  <a:cubicBezTo>
                    <a:pt x="2087" y="898"/>
                    <a:pt x="2087" y="916"/>
                    <a:pt x="2087" y="916"/>
                  </a:cubicBezTo>
                  <a:cubicBezTo>
                    <a:pt x="1" y="10739"/>
                    <a:pt x="2997" y="22059"/>
                    <a:pt x="10525" y="28942"/>
                  </a:cubicBezTo>
                  <a:cubicBezTo>
                    <a:pt x="11923" y="30217"/>
                    <a:pt x="13719" y="31268"/>
                    <a:pt x="15621" y="31268"/>
                  </a:cubicBezTo>
                  <a:cubicBezTo>
                    <a:pt x="16067" y="31268"/>
                    <a:pt x="16518" y="31210"/>
                    <a:pt x="16971" y="31084"/>
                  </a:cubicBezTo>
                  <a:cubicBezTo>
                    <a:pt x="19209" y="30458"/>
                    <a:pt x="20366" y="28278"/>
                    <a:pt x="20517" y="26078"/>
                  </a:cubicBezTo>
                  <a:cubicBezTo>
                    <a:pt x="20726" y="23481"/>
                    <a:pt x="19892" y="20674"/>
                    <a:pt x="19019" y="18247"/>
                  </a:cubicBezTo>
                  <a:cubicBezTo>
                    <a:pt x="16270" y="10511"/>
                    <a:pt x="10809" y="4064"/>
                    <a:pt x="3642" y="82"/>
                  </a:cubicBezTo>
                  <a:cubicBezTo>
                    <a:pt x="3566" y="63"/>
                    <a:pt x="3509" y="25"/>
                    <a:pt x="3433" y="25"/>
                  </a:cubicBezTo>
                  <a:cubicBezTo>
                    <a:pt x="3395" y="6"/>
                    <a:pt x="3357" y="6"/>
                    <a:pt x="3300" y="6"/>
                  </a:cubicBezTo>
                  <a:cubicBezTo>
                    <a:pt x="3262" y="3"/>
                    <a:pt x="3225" y="1"/>
                    <a:pt x="31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1"/>
            <p:cNvSpPr/>
            <p:nvPr/>
          </p:nvSpPr>
          <p:spPr>
            <a:xfrm>
              <a:off x="6307800" y="9420825"/>
              <a:ext cx="456050" cy="731575"/>
            </a:xfrm>
            <a:custGeom>
              <a:avLst/>
              <a:gdLst/>
              <a:ahLst/>
              <a:cxnLst/>
              <a:rect l="l" t="t" r="r" b="b"/>
              <a:pathLst>
                <a:path w="18242" h="29263" extrusionOk="0">
                  <a:moveTo>
                    <a:pt x="1120" y="0"/>
                  </a:moveTo>
                  <a:lnTo>
                    <a:pt x="1082" y="57"/>
                  </a:lnTo>
                  <a:cubicBezTo>
                    <a:pt x="1063" y="76"/>
                    <a:pt x="1063" y="95"/>
                    <a:pt x="1044" y="114"/>
                  </a:cubicBezTo>
                  <a:lnTo>
                    <a:pt x="1044" y="133"/>
                  </a:lnTo>
                  <a:cubicBezTo>
                    <a:pt x="1044" y="171"/>
                    <a:pt x="1044" y="228"/>
                    <a:pt x="1025" y="285"/>
                  </a:cubicBezTo>
                  <a:cubicBezTo>
                    <a:pt x="1" y="5291"/>
                    <a:pt x="285" y="10486"/>
                    <a:pt x="1859" y="15359"/>
                  </a:cubicBezTo>
                  <a:cubicBezTo>
                    <a:pt x="3262" y="19663"/>
                    <a:pt x="5651" y="23778"/>
                    <a:pt x="8913" y="26926"/>
                  </a:cubicBezTo>
                  <a:cubicBezTo>
                    <a:pt x="10131" y="28106"/>
                    <a:pt x="11976" y="29262"/>
                    <a:pt x="13717" y="29262"/>
                  </a:cubicBezTo>
                  <a:cubicBezTo>
                    <a:pt x="14632" y="29262"/>
                    <a:pt x="15518" y="28943"/>
                    <a:pt x="16270" y="28139"/>
                  </a:cubicBezTo>
                  <a:cubicBezTo>
                    <a:pt x="18242" y="26034"/>
                    <a:pt x="17502" y="22735"/>
                    <a:pt x="16877" y="20270"/>
                  </a:cubicBezTo>
                  <a:cubicBezTo>
                    <a:pt x="14696" y="11718"/>
                    <a:pt x="8875" y="4267"/>
                    <a:pt x="1176"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1"/>
            <p:cNvSpPr/>
            <p:nvPr/>
          </p:nvSpPr>
          <p:spPr>
            <a:xfrm>
              <a:off x="5784000" y="9347700"/>
              <a:ext cx="746625" cy="1015275"/>
            </a:xfrm>
            <a:custGeom>
              <a:avLst/>
              <a:gdLst/>
              <a:ahLst/>
              <a:cxnLst/>
              <a:rect l="l" t="t" r="r" b="b"/>
              <a:pathLst>
                <a:path w="29865" h="40611" extrusionOk="0">
                  <a:moveTo>
                    <a:pt x="17368" y="1"/>
                  </a:moveTo>
                  <a:cubicBezTo>
                    <a:pt x="13867" y="1"/>
                    <a:pt x="10322" y="789"/>
                    <a:pt x="7073" y="1844"/>
                  </a:cubicBezTo>
                  <a:cubicBezTo>
                    <a:pt x="5916" y="2224"/>
                    <a:pt x="4646" y="2508"/>
                    <a:pt x="3603" y="3191"/>
                  </a:cubicBezTo>
                  <a:cubicBezTo>
                    <a:pt x="1764" y="4385"/>
                    <a:pt x="1024" y="6756"/>
                    <a:pt x="626" y="8803"/>
                  </a:cubicBezTo>
                  <a:cubicBezTo>
                    <a:pt x="76" y="11534"/>
                    <a:pt x="76" y="14378"/>
                    <a:pt x="38" y="17165"/>
                  </a:cubicBezTo>
                  <a:cubicBezTo>
                    <a:pt x="0" y="20218"/>
                    <a:pt x="57" y="23271"/>
                    <a:pt x="228" y="26324"/>
                  </a:cubicBezTo>
                  <a:cubicBezTo>
                    <a:pt x="361" y="28921"/>
                    <a:pt x="512" y="31557"/>
                    <a:pt x="797" y="34136"/>
                  </a:cubicBezTo>
                  <a:cubicBezTo>
                    <a:pt x="948" y="35444"/>
                    <a:pt x="1119" y="36753"/>
                    <a:pt x="1328" y="38042"/>
                  </a:cubicBezTo>
                  <a:cubicBezTo>
                    <a:pt x="1441" y="38630"/>
                    <a:pt x="1309" y="39540"/>
                    <a:pt x="1783" y="39995"/>
                  </a:cubicBezTo>
                  <a:cubicBezTo>
                    <a:pt x="2303" y="40495"/>
                    <a:pt x="3044" y="40611"/>
                    <a:pt x="3803" y="40611"/>
                  </a:cubicBezTo>
                  <a:cubicBezTo>
                    <a:pt x="4454" y="40611"/>
                    <a:pt x="5119" y="40526"/>
                    <a:pt x="5670" y="40526"/>
                  </a:cubicBezTo>
                  <a:cubicBezTo>
                    <a:pt x="9178" y="40507"/>
                    <a:pt x="12610" y="40450"/>
                    <a:pt x="16099" y="39957"/>
                  </a:cubicBezTo>
                  <a:cubicBezTo>
                    <a:pt x="20156" y="39407"/>
                    <a:pt x="24176" y="38459"/>
                    <a:pt x="28044" y="37132"/>
                  </a:cubicBezTo>
                  <a:cubicBezTo>
                    <a:pt x="28803" y="36866"/>
                    <a:pt x="29277" y="36525"/>
                    <a:pt x="29542" y="36089"/>
                  </a:cubicBezTo>
                  <a:cubicBezTo>
                    <a:pt x="29827" y="35577"/>
                    <a:pt x="29865" y="34951"/>
                    <a:pt x="29770" y="34098"/>
                  </a:cubicBezTo>
                  <a:cubicBezTo>
                    <a:pt x="29694" y="33321"/>
                    <a:pt x="29599" y="32543"/>
                    <a:pt x="29542" y="31766"/>
                  </a:cubicBezTo>
                  <a:cubicBezTo>
                    <a:pt x="29011" y="26343"/>
                    <a:pt x="28215" y="20939"/>
                    <a:pt x="27172" y="15592"/>
                  </a:cubicBezTo>
                  <a:cubicBezTo>
                    <a:pt x="26641" y="12918"/>
                    <a:pt x="26053" y="10263"/>
                    <a:pt x="25390" y="7628"/>
                  </a:cubicBezTo>
                  <a:cubicBezTo>
                    <a:pt x="24935" y="5788"/>
                    <a:pt x="24499" y="3835"/>
                    <a:pt x="23361" y="2281"/>
                  </a:cubicBezTo>
                  <a:cubicBezTo>
                    <a:pt x="22223" y="726"/>
                    <a:pt x="20593" y="138"/>
                    <a:pt x="18753" y="43"/>
                  </a:cubicBezTo>
                  <a:cubicBezTo>
                    <a:pt x="18293" y="14"/>
                    <a:pt x="17831" y="1"/>
                    <a:pt x="173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1"/>
            <p:cNvSpPr/>
            <p:nvPr/>
          </p:nvSpPr>
          <p:spPr>
            <a:xfrm>
              <a:off x="5804850" y="9372125"/>
              <a:ext cx="700650" cy="959025"/>
            </a:xfrm>
            <a:custGeom>
              <a:avLst/>
              <a:gdLst/>
              <a:ahLst/>
              <a:cxnLst/>
              <a:rect l="l" t="t" r="r" b="b"/>
              <a:pathLst>
                <a:path w="28026" h="38361" extrusionOk="0">
                  <a:moveTo>
                    <a:pt x="15920" y="1"/>
                  </a:moveTo>
                  <a:cubicBezTo>
                    <a:pt x="11940" y="1"/>
                    <a:pt x="8006" y="1142"/>
                    <a:pt x="4324" y="2612"/>
                  </a:cubicBezTo>
                  <a:cubicBezTo>
                    <a:pt x="1878" y="3579"/>
                    <a:pt x="1119" y="6215"/>
                    <a:pt x="721" y="8585"/>
                  </a:cubicBezTo>
                  <a:cubicBezTo>
                    <a:pt x="1" y="12832"/>
                    <a:pt x="190" y="17326"/>
                    <a:pt x="285" y="21611"/>
                  </a:cubicBezTo>
                  <a:cubicBezTo>
                    <a:pt x="418" y="26902"/>
                    <a:pt x="949" y="32154"/>
                    <a:pt x="1518" y="37406"/>
                  </a:cubicBezTo>
                  <a:cubicBezTo>
                    <a:pt x="1518" y="37577"/>
                    <a:pt x="1574" y="37748"/>
                    <a:pt x="1631" y="37918"/>
                  </a:cubicBezTo>
                  <a:cubicBezTo>
                    <a:pt x="1650" y="37956"/>
                    <a:pt x="1688" y="37994"/>
                    <a:pt x="1707" y="38013"/>
                  </a:cubicBezTo>
                  <a:cubicBezTo>
                    <a:pt x="1783" y="38108"/>
                    <a:pt x="1897" y="38165"/>
                    <a:pt x="2011" y="38203"/>
                  </a:cubicBezTo>
                  <a:cubicBezTo>
                    <a:pt x="2376" y="38327"/>
                    <a:pt x="2859" y="38361"/>
                    <a:pt x="3360" y="38361"/>
                  </a:cubicBezTo>
                  <a:cubicBezTo>
                    <a:pt x="3946" y="38361"/>
                    <a:pt x="4558" y="38315"/>
                    <a:pt x="5041" y="38315"/>
                  </a:cubicBezTo>
                  <a:cubicBezTo>
                    <a:pt x="5088" y="38315"/>
                    <a:pt x="5133" y="38315"/>
                    <a:pt x="5177" y="38316"/>
                  </a:cubicBezTo>
                  <a:cubicBezTo>
                    <a:pt x="5737" y="38335"/>
                    <a:pt x="6296" y="38345"/>
                    <a:pt x="6855" y="38345"/>
                  </a:cubicBezTo>
                  <a:cubicBezTo>
                    <a:pt x="7415" y="38345"/>
                    <a:pt x="7974" y="38335"/>
                    <a:pt x="8533" y="38316"/>
                  </a:cubicBezTo>
                  <a:cubicBezTo>
                    <a:pt x="10752" y="38260"/>
                    <a:pt x="12970" y="38051"/>
                    <a:pt x="15170" y="37748"/>
                  </a:cubicBezTo>
                  <a:cubicBezTo>
                    <a:pt x="17388" y="37425"/>
                    <a:pt x="19569" y="36989"/>
                    <a:pt x="21712" y="36420"/>
                  </a:cubicBezTo>
                  <a:cubicBezTo>
                    <a:pt x="22754" y="36155"/>
                    <a:pt x="23797" y="35870"/>
                    <a:pt x="24821" y="35586"/>
                  </a:cubicBezTo>
                  <a:cubicBezTo>
                    <a:pt x="25485" y="35396"/>
                    <a:pt x="28026" y="34998"/>
                    <a:pt x="27950" y="34088"/>
                  </a:cubicBezTo>
                  <a:cubicBezTo>
                    <a:pt x="27514" y="29234"/>
                    <a:pt x="26964" y="24399"/>
                    <a:pt x="26168" y="19582"/>
                  </a:cubicBezTo>
                  <a:cubicBezTo>
                    <a:pt x="25352" y="14634"/>
                    <a:pt x="24423" y="9590"/>
                    <a:pt x="22982" y="4774"/>
                  </a:cubicBezTo>
                  <a:cubicBezTo>
                    <a:pt x="22299" y="2536"/>
                    <a:pt x="21143" y="545"/>
                    <a:pt x="18621" y="185"/>
                  </a:cubicBezTo>
                  <a:cubicBezTo>
                    <a:pt x="17720" y="59"/>
                    <a:pt x="16819" y="1"/>
                    <a:pt x="15920"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1"/>
            <p:cNvSpPr/>
            <p:nvPr/>
          </p:nvSpPr>
          <p:spPr>
            <a:xfrm>
              <a:off x="5828550" y="10172650"/>
              <a:ext cx="304375" cy="158075"/>
            </a:xfrm>
            <a:custGeom>
              <a:avLst/>
              <a:gdLst/>
              <a:ahLst/>
              <a:cxnLst/>
              <a:rect l="l" t="t" r="r" b="b"/>
              <a:pathLst>
                <a:path w="12175" h="6323" extrusionOk="0">
                  <a:moveTo>
                    <a:pt x="1" y="0"/>
                  </a:moveTo>
                  <a:lnTo>
                    <a:pt x="1" y="0"/>
                  </a:lnTo>
                  <a:cubicBezTo>
                    <a:pt x="171" y="1783"/>
                    <a:pt x="361" y="3584"/>
                    <a:pt x="570" y="5385"/>
                  </a:cubicBezTo>
                  <a:cubicBezTo>
                    <a:pt x="570" y="5556"/>
                    <a:pt x="608" y="5727"/>
                    <a:pt x="683" y="5897"/>
                  </a:cubicBezTo>
                  <a:cubicBezTo>
                    <a:pt x="702" y="5935"/>
                    <a:pt x="721" y="5973"/>
                    <a:pt x="759" y="5992"/>
                  </a:cubicBezTo>
                  <a:cubicBezTo>
                    <a:pt x="835" y="6087"/>
                    <a:pt x="949" y="6144"/>
                    <a:pt x="1063" y="6163"/>
                  </a:cubicBezTo>
                  <a:cubicBezTo>
                    <a:pt x="1438" y="6291"/>
                    <a:pt x="1935" y="6323"/>
                    <a:pt x="2451" y="6323"/>
                  </a:cubicBezTo>
                  <a:cubicBezTo>
                    <a:pt x="2969" y="6323"/>
                    <a:pt x="3505" y="6290"/>
                    <a:pt x="3952" y="6290"/>
                  </a:cubicBezTo>
                  <a:cubicBezTo>
                    <a:pt x="4049" y="6290"/>
                    <a:pt x="4142" y="6292"/>
                    <a:pt x="4229" y="6295"/>
                  </a:cubicBezTo>
                  <a:cubicBezTo>
                    <a:pt x="4789" y="6305"/>
                    <a:pt x="5348" y="6310"/>
                    <a:pt x="5907" y="6310"/>
                  </a:cubicBezTo>
                  <a:cubicBezTo>
                    <a:pt x="6467" y="6310"/>
                    <a:pt x="7026" y="6305"/>
                    <a:pt x="7585" y="6295"/>
                  </a:cubicBezTo>
                  <a:cubicBezTo>
                    <a:pt x="8363" y="6258"/>
                    <a:pt x="9159" y="6220"/>
                    <a:pt x="9956" y="6163"/>
                  </a:cubicBezTo>
                  <a:cubicBezTo>
                    <a:pt x="10828" y="4968"/>
                    <a:pt x="11548" y="3641"/>
                    <a:pt x="12079" y="2257"/>
                  </a:cubicBezTo>
                  <a:cubicBezTo>
                    <a:pt x="12174" y="1934"/>
                    <a:pt x="11928" y="1612"/>
                    <a:pt x="11586" y="1612"/>
                  </a:cubicBezTo>
                  <a:cubicBezTo>
                    <a:pt x="10217" y="1785"/>
                    <a:pt x="8641" y="1947"/>
                    <a:pt x="7052" y="1947"/>
                  </a:cubicBezTo>
                  <a:cubicBezTo>
                    <a:pt x="4462" y="1947"/>
                    <a:pt x="1834" y="1516"/>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1"/>
            <p:cNvSpPr/>
            <p:nvPr/>
          </p:nvSpPr>
          <p:spPr>
            <a:xfrm>
              <a:off x="5721425" y="9283950"/>
              <a:ext cx="698100" cy="414200"/>
            </a:xfrm>
            <a:custGeom>
              <a:avLst/>
              <a:gdLst/>
              <a:ahLst/>
              <a:cxnLst/>
              <a:rect l="l" t="t" r="r" b="b"/>
              <a:pathLst>
                <a:path w="27924" h="16568" extrusionOk="0">
                  <a:moveTo>
                    <a:pt x="22243" y="1"/>
                  </a:moveTo>
                  <a:cubicBezTo>
                    <a:pt x="21528" y="1"/>
                    <a:pt x="20824" y="233"/>
                    <a:pt x="20194" y="773"/>
                  </a:cubicBezTo>
                  <a:lnTo>
                    <a:pt x="20157" y="811"/>
                  </a:lnTo>
                  <a:cubicBezTo>
                    <a:pt x="19443" y="565"/>
                    <a:pt x="18661" y="465"/>
                    <a:pt x="17858" y="465"/>
                  </a:cubicBezTo>
                  <a:cubicBezTo>
                    <a:pt x="16121" y="465"/>
                    <a:pt x="14284" y="932"/>
                    <a:pt x="12818" y="1399"/>
                  </a:cubicBezTo>
                  <a:cubicBezTo>
                    <a:pt x="11093" y="1436"/>
                    <a:pt x="8969" y="1626"/>
                    <a:pt x="7376" y="2479"/>
                  </a:cubicBezTo>
                  <a:cubicBezTo>
                    <a:pt x="6886" y="2177"/>
                    <a:pt x="6401" y="2046"/>
                    <a:pt x="5933" y="2046"/>
                  </a:cubicBezTo>
                  <a:cubicBezTo>
                    <a:pt x="4610" y="2046"/>
                    <a:pt x="3425" y="3095"/>
                    <a:pt x="2655" y="4300"/>
                  </a:cubicBezTo>
                  <a:cubicBezTo>
                    <a:pt x="1479" y="6158"/>
                    <a:pt x="0" y="8680"/>
                    <a:pt x="1119" y="10917"/>
                  </a:cubicBezTo>
                  <a:cubicBezTo>
                    <a:pt x="2238" y="13098"/>
                    <a:pt x="5518" y="13856"/>
                    <a:pt x="7642" y="14558"/>
                  </a:cubicBezTo>
                  <a:cubicBezTo>
                    <a:pt x="9235" y="15089"/>
                    <a:pt x="10865" y="15544"/>
                    <a:pt x="12515" y="15904"/>
                  </a:cubicBezTo>
                  <a:cubicBezTo>
                    <a:pt x="13311" y="16075"/>
                    <a:pt x="14108" y="16226"/>
                    <a:pt x="14923" y="16378"/>
                  </a:cubicBezTo>
                  <a:cubicBezTo>
                    <a:pt x="15416" y="16463"/>
                    <a:pt x="15867" y="16568"/>
                    <a:pt x="16305" y="16568"/>
                  </a:cubicBezTo>
                  <a:cubicBezTo>
                    <a:pt x="16743" y="16568"/>
                    <a:pt x="17170" y="16463"/>
                    <a:pt x="17616" y="16132"/>
                  </a:cubicBezTo>
                  <a:cubicBezTo>
                    <a:pt x="18526" y="15449"/>
                    <a:pt x="19341" y="14615"/>
                    <a:pt x="20213" y="13875"/>
                  </a:cubicBezTo>
                  <a:cubicBezTo>
                    <a:pt x="21351" y="12927"/>
                    <a:pt x="22470" y="11960"/>
                    <a:pt x="23608" y="10993"/>
                  </a:cubicBezTo>
                  <a:cubicBezTo>
                    <a:pt x="25200" y="9666"/>
                    <a:pt x="27077" y="8244"/>
                    <a:pt x="27457" y="6063"/>
                  </a:cubicBezTo>
                  <a:cubicBezTo>
                    <a:pt x="27923" y="3444"/>
                    <a:pt x="24997" y="1"/>
                    <a:pt x="222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1"/>
            <p:cNvSpPr/>
            <p:nvPr/>
          </p:nvSpPr>
          <p:spPr>
            <a:xfrm>
              <a:off x="5758875" y="9359225"/>
              <a:ext cx="313350" cy="304325"/>
            </a:xfrm>
            <a:custGeom>
              <a:avLst/>
              <a:gdLst/>
              <a:ahLst/>
              <a:cxnLst/>
              <a:rect l="l" t="t" r="r" b="b"/>
              <a:pathLst>
                <a:path w="12534" h="12173" extrusionOk="0">
                  <a:moveTo>
                    <a:pt x="4356" y="0"/>
                  </a:moveTo>
                  <a:cubicBezTo>
                    <a:pt x="2597" y="0"/>
                    <a:pt x="1140" y="3095"/>
                    <a:pt x="626" y="4379"/>
                  </a:cubicBezTo>
                  <a:cubicBezTo>
                    <a:pt x="133" y="5631"/>
                    <a:pt x="0" y="7129"/>
                    <a:pt x="1043" y="8172"/>
                  </a:cubicBezTo>
                  <a:cubicBezTo>
                    <a:pt x="1688" y="8797"/>
                    <a:pt x="2598" y="9120"/>
                    <a:pt x="3413" y="9461"/>
                  </a:cubicBezTo>
                  <a:cubicBezTo>
                    <a:pt x="6353" y="10675"/>
                    <a:pt x="9405" y="11585"/>
                    <a:pt x="12534" y="12173"/>
                  </a:cubicBezTo>
                  <a:cubicBezTo>
                    <a:pt x="11510" y="11736"/>
                    <a:pt x="10562" y="11035"/>
                    <a:pt x="9690" y="10447"/>
                  </a:cubicBezTo>
                  <a:cubicBezTo>
                    <a:pt x="7225" y="8816"/>
                    <a:pt x="2750" y="6029"/>
                    <a:pt x="3527" y="2483"/>
                  </a:cubicBezTo>
                  <a:cubicBezTo>
                    <a:pt x="3717" y="1554"/>
                    <a:pt x="4210" y="720"/>
                    <a:pt x="4930" y="113"/>
                  </a:cubicBezTo>
                  <a:cubicBezTo>
                    <a:pt x="4736" y="36"/>
                    <a:pt x="4544" y="0"/>
                    <a:pt x="4356"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1"/>
            <p:cNvSpPr/>
            <p:nvPr/>
          </p:nvSpPr>
          <p:spPr>
            <a:xfrm>
              <a:off x="5858900" y="9318900"/>
              <a:ext cx="424750" cy="329275"/>
            </a:xfrm>
            <a:custGeom>
              <a:avLst/>
              <a:gdLst/>
              <a:ahLst/>
              <a:cxnLst/>
              <a:rect l="l" t="t" r="r" b="b"/>
              <a:pathLst>
                <a:path w="16990" h="13171" extrusionOk="0">
                  <a:moveTo>
                    <a:pt x="12206" y="1"/>
                  </a:moveTo>
                  <a:cubicBezTo>
                    <a:pt x="10650" y="1"/>
                    <a:pt x="9187" y="584"/>
                    <a:pt x="7642" y="911"/>
                  </a:cubicBezTo>
                  <a:lnTo>
                    <a:pt x="7547" y="930"/>
                  </a:lnTo>
                  <a:cubicBezTo>
                    <a:pt x="5727" y="1309"/>
                    <a:pt x="3736" y="987"/>
                    <a:pt x="2105" y="2124"/>
                  </a:cubicBezTo>
                  <a:cubicBezTo>
                    <a:pt x="342" y="3338"/>
                    <a:pt x="0" y="5310"/>
                    <a:pt x="1252" y="7035"/>
                  </a:cubicBezTo>
                  <a:cubicBezTo>
                    <a:pt x="2314" y="8476"/>
                    <a:pt x="3925" y="9595"/>
                    <a:pt x="5366" y="10619"/>
                  </a:cubicBezTo>
                  <a:cubicBezTo>
                    <a:pt x="6593" y="11505"/>
                    <a:pt x="8569" y="13171"/>
                    <a:pt x="10264" y="13171"/>
                  </a:cubicBezTo>
                  <a:cubicBezTo>
                    <a:pt x="10456" y="13171"/>
                    <a:pt x="10644" y="13149"/>
                    <a:pt x="10827" y="13103"/>
                  </a:cubicBezTo>
                  <a:cubicBezTo>
                    <a:pt x="12515" y="12686"/>
                    <a:pt x="13482" y="10202"/>
                    <a:pt x="14297" y="8856"/>
                  </a:cubicBezTo>
                  <a:cubicBezTo>
                    <a:pt x="15170" y="7433"/>
                    <a:pt x="16326" y="5917"/>
                    <a:pt x="16630" y="4229"/>
                  </a:cubicBezTo>
                  <a:cubicBezTo>
                    <a:pt x="16990" y="2162"/>
                    <a:pt x="15435" y="607"/>
                    <a:pt x="13520" y="152"/>
                  </a:cubicBezTo>
                  <a:cubicBezTo>
                    <a:pt x="13072" y="46"/>
                    <a:pt x="12636" y="1"/>
                    <a:pt x="12206"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1"/>
            <p:cNvSpPr/>
            <p:nvPr/>
          </p:nvSpPr>
          <p:spPr>
            <a:xfrm>
              <a:off x="6193575" y="9309975"/>
              <a:ext cx="202425" cy="315175"/>
            </a:xfrm>
            <a:custGeom>
              <a:avLst/>
              <a:gdLst/>
              <a:ahLst/>
              <a:cxnLst/>
              <a:rect l="l" t="t" r="r" b="b"/>
              <a:pathLst>
                <a:path w="8097" h="12607" extrusionOk="0">
                  <a:moveTo>
                    <a:pt x="3330" y="1"/>
                  </a:moveTo>
                  <a:cubicBezTo>
                    <a:pt x="2980" y="1"/>
                    <a:pt x="2631" y="80"/>
                    <a:pt x="2294" y="263"/>
                  </a:cubicBezTo>
                  <a:cubicBezTo>
                    <a:pt x="3053" y="756"/>
                    <a:pt x="3641" y="1457"/>
                    <a:pt x="3982" y="2273"/>
                  </a:cubicBezTo>
                  <a:cubicBezTo>
                    <a:pt x="4646" y="3771"/>
                    <a:pt x="4229" y="5420"/>
                    <a:pt x="3508" y="6823"/>
                  </a:cubicBezTo>
                  <a:cubicBezTo>
                    <a:pt x="2598" y="8663"/>
                    <a:pt x="1403" y="10445"/>
                    <a:pt x="285" y="12171"/>
                  </a:cubicBezTo>
                  <a:cubicBezTo>
                    <a:pt x="190" y="12322"/>
                    <a:pt x="95" y="12455"/>
                    <a:pt x="0" y="12607"/>
                  </a:cubicBezTo>
                  <a:lnTo>
                    <a:pt x="2029" y="10900"/>
                  </a:lnTo>
                  <a:cubicBezTo>
                    <a:pt x="3432" y="9725"/>
                    <a:pt x="4987" y="8625"/>
                    <a:pt x="6219" y="7297"/>
                  </a:cubicBezTo>
                  <a:cubicBezTo>
                    <a:pt x="7642" y="5762"/>
                    <a:pt x="8097" y="3922"/>
                    <a:pt x="6769" y="2159"/>
                  </a:cubicBezTo>
                  <a:cubicBezTo>
                    <a:pt x="5990" y="1139"/>
                    <a:pt x="4652" y="1"/>
                    <a:pt x="3330"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1"/>
            <p:cNvSpPr/>
            <p:nvPr/>
          </p:nvSpPr>
          <p:spPr>
            <a:xfrm>
              <a:off x="6075050" y="9697950"/>
              <a:ext cx="55025" cy="266450"/>
            </a:xfrm>
            <a:custGeom>
              <a:avLst/>
              <a:gdLst/>
              <a:ahLst/>
              <a:cxnLst/>
              <a:rect l="l" t="t" r="r" b="b"/>
              <a:pathLst>
                <a:path w="2201" h="10658" extrusionOk="0">
                  <a:moveTo>
                    <a:pt x="706" y="1"/>
                  </a:moveTo>
                  <a:cubicBezTo>
                    <a:pt x="372" y="1"/>
                    <a:pt x="53" y="276"/>
                    <a:pt x="247" y="652"/>
                  </a:cubicBezTo>
                  <a:cubicBezTo>
                    <a:pt x="1176" y="2416"/>
                    <a:pt x="1347" y="4464"/>
                    <a:pt x="759" y="6360"/>
                  </a:cubicBezTo>
                  <a:cubicBezTo>
                    <a:pt x="361" y="7782"/>
                    <a:pt x="1" y="9128"/>
                    <a:pt x="873" y="10437"/>
                  </a:cubicBezTo>
                  <a:cubicBezTo>
                    <a:pt x="975" y="10593"/>
                    <a:pt x="1114" y="10657"/>
                    <a:pt x="1253" y="10657"/>
                  </a:cubicBezTo>
                  <a:cubicBezTo>
                    <a:pt x="1602" y="10657"/>
                    <a:pt x="1946" y="10248"/>
                    <a:pt x="1688" y="9868"/>
                  </a:cubicBezTo>
                  <a:cubicBezTo>
                    <a:pt x="683" y="8313"/>
                    <a:pt x="2030" y="6246"/>
                    <a:pt x="2124" y="4577"/>
                  </a:cubicBezTo>
                  <a:cubicBezTo>
                    <a:pt x="2200" y="3098"/>
                    <a:pt x="1878" y="1619"/>
                    <a:pt x="1195" y="292"/>
                  </a:cubicBezTo>
                  <a:cubicBezTo>
                    <a:pt x="1086" y="88"/>
                    <a:pt x="894" y="1"/>
                    <a:pt x="7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1"/>
            <p:cNvSpPr/>
            <p:nvPr/>
          </p:nvSpPr>
          <p:spPr>
            <a:xfrm>
              <a:off x="6090700" y="9951150"/>
              <a:ext cx="81075" cy="77025"/>
            </a:xfrm>
            <a:custGeom>
              <a:avLst/>
              <a:gdLst/>
              <a:ahLst/>
              <a:cxnLst/>
              <a:rect l="l" t="t" r="r" b="b"/>
              <a:pathLst>
                <a:path w="3243" h="3081" extrusionOk="0">
                  <a:moveTo>
                    <a:pt x="1250" y="0"/>
                  </a:moveTo>
                  <a:cubicBezTo>
                    <a:pt x="934" y="0"/>
                    <a:pt x="626" y="119"/>
                    <a:pt x="399" y="384"/>
                  </a:cubicBezTo>
                  <a:cubicBezTo>
                    <a:pt x="114" y="745"/>
                    <a:pt x="0" y="1219"/>
                    <a:pt x="95" y="1674"/>
                  </a:cubicBezTo>
                  <a:cubicBezTo>
                    <a:pt x="133" y="1996"/>
                    <a:pt x="247" y="2679"/>
                    <a:pt x="456" y="2944"/>
                  </a:cubicBezTo>
                  <a:cubicBezTo>
                    <a:pt x="531" y="3044"/>
                    <a:pt x="662" y="3080"/>
                    <a:pt x="814" y="3080"/>
                  </a:cubicBezTo>
                  <a:cubicBezTo>
                    <a:pt x="1124" y="3080"/>
                    <a:pt x="1523" y="2932"/>
                    <a:pt x="1726" y="2868"/>
                  </a:cubicBezTo>
                  <a:cubicBezTo>
                    <a:pt x="2162" y="2774"/>
                    <a:pt x="2560" y="2508"/>
                    <a:pt x="2845" y="2148"/>
                  </a:cubicBezTo>
                  <a:cubicBezTo>
                    <a:pt x="3243" y="1541"/>
                    <a:pt x="2598" y="707"/>
                    <a:pt x="2143" y="328"/>
                  </a:cubicBezTo>
                  <a:cubicBezTo>
                    <a:pt x="1887" y="119"/>
                    <a:pt x="1565" y="0"/>
                    <a:pt x="12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1"/>
            <p:cNvSpPr/>
            <p:nvPr/>
          </p:nvSpPr>
          <p:spPr>
            <a:xfrm>
              <a:off x="6108725" y="9970375"/>
              <a:ext cx="37000" cy="37325"/>
            </a:xfrm>
            <a:custGeom>
              <a:avLst/>
              <a:gdLst/>
              <a:ahLst/>
              <a:cxnLst/>
              <a:rect l="l" t="t" r="r" b="b"/>
              <a:pathLst>
                <a:path w="1480" h="1493" extrusionOk="0">
                  <a:moveTo>
                    <a:pt x="536" y="1"/>
                  </a:moveTo>
                  <a:cubicBezTo>
                    <a:pt x="350" y="1"/>
                    <a:pt x="184" y="113"/>
                    <a:pt x="114" y="374"/>
                  </a:cubicBezTo>
                  <a:cubicBezTo>
                    <a:pt x="0" y="753"/>
                    <a:pt x="171" y="1151"/>
                    <a:pt x="322" y="1493"/>
                  </a:cubicBezTo>
                  <a:cubicBezTo>
                    <a:pt x="607" y="1436"/>
                    <a:pt x="891" y="1322"/>
                    <a:pt x="1176" y="1189"/>
                  </a:cubicBezTo>
                  <a:cubicBezTo>
                    <a:pt x="1479" y="1038"/>
                    <a:pt x="1479" y="943"/>
                    <a:pt x="1327" y="639"/>
                  </a:cubicBezTo>
                  <a:cubicBezTo>
                    <a:pt x="1251" y="488"/>
                    <a:pt x="1157" y="355"/>
                    <a:pt x="1024" y="241"/>
                  </a:cubicBezTo>
                  <a:cubicBezTo>
                    <a:pt x="881" y="89"/>
                    <a:pt x="701" y="1"/>
                    <a:pt x="536"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1"/>
            <p:cNvSpPr/>
            <p:nvPr/>
          </p:nvSpPr>
          <p:spPr>
            <a:xfrm>
              <a:off x="6162500" y="9681025"/>
              <a:ext cx="69125" cy="262375"/>
            </a:xfrm>
            <a:custGeom>
              <a:avLst/>
              <a:gdLst/>
              <a:ahLst/>
              <a:cxnLst/>
              <a:rect l="l" t="t" r="r" b="b"/>
              <a:pathLst>
                <a:path w="2765" h="10495" extrusionOk="0">
                  <a:moveTo>
                    <a:pt x="644" y="0"/>
                  </a:moveTo>
                  <a:cubicBezTo>
                    <a:pt x="317" y="0"/>
                    <a:pt x="1" y="274"/>
                    <a:pt x="181" y="647"/>
                  </a:cubicBezTo>
                  <a:cubicBezTo>
                    <a:pt x="1603" y="3681"/>
                    <a:pt x="105" y="7189"/>
                    <a:pt x="1622" y="10203"/>
                  </a:cubicBezTo>
                  <a:cubicBezTo>
                    <a:pt x="1731" y="10408"/>
                    <a:pt x="1924" y="10495"/>
                    <a:pt x="2112" y="10495"/>
                  </a:cubicBezTo>
                  <a:cubicBezTo>
                    <a:pt x="2446" y="10495"/>
                    <a:pt x="2765" y="10220"/>
                    <a:pt x="2570" y="9843"/>
                  </a:cubicBezTo>
                  <a:cubicBezTo>
                    <a:pt x="1054" y="6847"/>
                    <a:pt x="2551" y="3339"/>
                    <a:pt x="1129" y="306"/>
                  </a:cubicBezTo>
                  <a:cubicBezTo>
                    <a:pt x="1025" y="91"/>
                    <a:pt x="833"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1"/>
            <p:cNvSpPr/>
            <p:nvPr/>
          </p:nvSpPr>
          <p:spPr>
            <a:xfrm>
              <a:off x="6197350" y="9931400"/>
              <a:ext cx="69725" cy="68250"/>
            </a:xfrm>
            <a:custGeom>
              <a:avLst/>
              <a:gdLst/>
              <a:ahLst/>
              <a:cxnLst/>
              <a:rect l="l" t="t" r="r" b="b"/>
              <a:pathLst>
                <a:path w="2789" h="2730" extrusionOk="0">
                  <a:moveTo>
                    <a:pt x="1410" y="0"/>
                  </a:moveTo>
                  <a:cubicBezTo>
                    <a:pt x="1347" y="0"/>
                    <a:pt x="1282" y="6"/>
                    <a:pt x="1214" y="18"/>
                  </a:cubicBezTo>
                  <a:cubicBezTo>
                    <a:pt x="816" y="75"/>
                    <a:pt x="475" y="359"/>
                    <a:pt x="323" y="738"/>
                  </a:cubicBezTo>
                  <a:cubicBezTo>
                    <a:pt x="153" y="1099"/>
                    <a:pt x="1" y="1743"/>
                    <a:pt x="115" y="2123"/>
                  </a:cubicBezTo>
                  <a:cubicBezTo>
                    <a:pt x="225" y="2564"/>
                    <a:pt x="636" y="2730"/>
                    <a:pt x="1045" y="2730"/>
                  </a:cubicBezTo>
                  <a:cubicBezTo>
                    <a:pt x="1127" y="2730"/>
                    <a:pt x="1210" y="2723"/>
                    <a:pt x="1290" y="2710"/>
                  </a:cubicBezTo>
                  <a:cubicBezTo>
                    <a:pt x="1650" y="2672"/>
                    <a:pt x="2219" y="2653"/>
                    <a:pt x="2504" y="2388"/>
                  </a:cubicBezTo>
                  <a:cubicBezTo>
                    <a:pt x="2788" y="2123"/>
                    <a:pt x="2769" y="1781"/>
                    <a:pt x="2693" y="1440"/>
                  </a:cubicBezTo>
                  <a:cubicBezTo>
                    <a:pt x="2536" y="793"/>
                    <a:pt x="2153" y="0"/>
                    <a:pt x="14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1"/>
            <p:cNvSpPr/>
            <p:nvPr/>
          </p:nvSpPr>
          <p:spPr>
            <a:xfrm>
              <a:off x="6218900" y="9950700"/>
              <a:ext cx="28250" cy="30375"/>
            </a:xfrm>
            <a:custGeom>
              <a:avLst/>
              <a:gdLst/>
              <a:ahLst/>
              <a:cxnLst/>
              <a:rect l="l" t="t" r="r" b="b"/>
              <a:pathLst>
                <a:path w="1130" h="1215" extrusionOk="0">
                  <a:moveTo>
                    <a:pt x="495" y="1"/>
                  </a:moveTo>
                  <a:cubicBezTo>
                    <a:pt x="421" y="1"/>
                    <a:pt x="341" y="30"/>
                    <a:pt x="258" y="99"/>
                  </a:cubicBezTo>
                  <a:cubicBezTo>
                    <a:pt x="11" y="308"/>
                    <a:pt x="49" y="668"/>
                    <a:pt x="11" y="990"/>
                  </a:cubicBezTo>
                  <a:cubicBezTo>
                    <a:pt x="0" y="1171"/>
                    <a:pt x="133" y="1215"/>
                    <a:pt x="279" y="1215"/>
                  </a:cubicBezTo>
                  <a:cubicBezTo>
                    <a:pt x="392" y="1215"/>
                    <a:pt x="513" y="1188"/>
                    <a:pt x="580" y="1180"/>
                  </a:cubicBezTo>
                  <a:cubicBezTo>
                    <a:pt x="732" y="1142"/>
                    <a:pt x="959" y="1142"/>
                    <a:pt x="1054" y="1028"/>
                  </a:cubicBezTo>
                  <a:cubicBezTo>
                    <a:pt x="1111" y="971"/>
                    <a:pt x="1130" y="876"/>
                    <a:pt x="1092" y="782"/>
                  </a:cubicBezTo>
                  <a:cubicBezTo>
                    <a:pt x="1031" y="521"/>
                    <a:pt x="808" y="1"/>
                    <a:pt x="495"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1"/>
            <p:cNvSpPr/>
            <p:nvPr/>
          </p:nvSpPr>
          <p:spPr>
            <a:xfrm>
              <a:off x="6237175" y="8823475"/>
              <a:ext cx="131325" cy="306025"/>
            </a:xfrm>
            <a:custGeom>
              <a:avLst/>
              <a:gdLst/>
              <a:ahLst/>
              <a:cxnLst/>
              <a:rect l="l" t="t" r="r" b="b"/>
              <a:pathLst>
                <a:path w="5253" h="12241" extrusionOk="0">
                  <a:moveTo>
                    <a:pt x="3248" y="0"/>
                  </a:moveTo>
                  <a:cubicBezTo>
                    <a:pt x="3059" y="0"/>
                    <a:pt x="2870" y="95"/>
                    <a:pt x="2769" y="287"/>
                  </a:cubicBezTo>
                  <a:cubicBezTo>
                    <a:pt x="2722" y="278"/>
                    <a:pt x="2669" y="273"/>
                    <a:pt x="2617" y="273"/>
                  </a:cubicBezTo>
                  <a:cubicBezTo>
                    <a:pt x="2565" y="273"/>
                    <a:pt x="2513" y="278"/>
                    <a:pt x="2466" y="287"/>
                  </a:cubicBezTo>
                  <a:cubicBezTo>
                    <a:pt x="740" y="837"/>
                    <a:pt x="1" y="2563"/>
                    <a:pt x="114" y="4269"/>
                  </a:cubicBezTo>
                  <a:cubicBezTo>
                    <a:pt x="304" y="6829"/>
                    <a:pt x="1442" y="9446"/>
                    <a:pt x="2162" y="11892"/>
                  </a:cubicBezTo>
                  <a:cubicBezTo>
                    <a:pt x="2235" y="12120"/>
                    <a:pt x="2438" y="12240"/>
                    <a:pt x="2645" y="12240"/>
                  </a:cubicBezTo>
                  <a:cubicBezTo>
                    <a:pt x="2815" y="12240"/>
                    <a:pt x="2988" y="12158"/>
                    <a:pt x="3091" y="11986"/>
                  </a:cubicBezTo>
                  <a:cubicBezTo>
                    <a:pt x="5006" y="8384"/>
                    <a:pt x="5253" y="4117"/>
                    <a:pt x="3755" y="325"/>
                  </a:cubicBezTo>
                  <a:cubicBezTo>
                    <a:pt x="3657" y="109"/>
                    <a:pt x="3452" y="0"/>
                    <a:pt x="32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1"/>
            <p:cNvSpPr/>
            <p:nvPr/>
          </p:nvSpPr>
          <p:spPr>
            <a:xfrm>
              <a:off x="6249500" y="8851975"/>
              <a:ext cx="88200" cy="229450"/>
            </a:xfrm>
            <a:custGeom>
              <a:avLst/>
              <a:gdLst/>
              <a:ahLst/>
              <a:cxnLst/>
              <a:rect l="l" t="t" r="r" b="b"/>
              <a:pathLst>
                <a:path w="3528" h="9178" extrusionOk="0">
                  <a:moveTo>
                    <a:pt x="2485" y="0"/>
                  </a:moveTo>
                  <a:lnTo>
                    <a:pt x="2485" y="0"/>
                  </a:lnTo>
                  <a:cubicBezTo>
                    <a:pt x="2409" y="57"/>
                    <a:pt x="2352" y="95"/>
                    <a:pt x="2276" y="114"/>
                  </a:cubicBezTo>
                  <a:cubicBezTo>
                    <a:pt x="1" y="854"/>
                    <a:pt x="645" y="3641"/>
                    <a:pt x="1138" y="5348"/>
                  </a:cubicBezTo>
                  <a:cubicBezTo>
                    <a:pt x="1499" y="6637"/>
                    <a:pt x="1878" y="7907"/>
                    <a:pt x="2257" y="9178"/>
                  </a:cubicBezTo>
                  <a:cubicBezTo>
                    <a:pt x="3452" y="6239"/>
                    <a:pt x="3527" y="2977"/>
                    <a:pt x="24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1"/>
            <p:cNvSpPr/>
            <p:nvPr/>
          </p:nvSpPr>
          <p:spPr>
            <a:xfrm>
              <a:off x="5780675" y="9121575"/>
              <a:ext cx="148875" cy="153850"/>
            </a:xfrm>
            <a:custGeom>
              <a:avLst/>
              <a:gdLst/>
              <a:ahLst/>
              <a:cxnLst/>
              <a:rect l="l" t="t" r="r" b="b"/>
              <a:pathLst>
                <a:path w="5955" h="6154" extrusionOk="0">
                  <a:moveTo>
                    <a:pt x="2735" y="1"/>
                  </a:moveTo>
                  <a:cubicBezTo>
                    <a:pt x="2123" y="1"/>
                    <a:pt x="1525" y="190"/>
                    <a:pt x="1006" y="536"/>
                  </a:cubicBezTo>
                  <a:cubicBezTo>
                    <a:pt x="664" y="783"/>
                    <a:pt x="380" y="1124"/>
                    <a:pt x="228" y="1522"/>
                  </a:cubicBezTo>
                  <a:cubicBezTo>
                    <a:pt x="76" y="1902"/>
                    <a:pt x="1" y="2281"/>
                    <a:pt x="1" y="2679"/>
                  </a:cubicBezTo>
                  <a:cubicBezTo>
                    <a:pt x="1" y="3438"/>
                    <a:pt x="209" y="4196"/>
                    <a:pt x="607" y="4860"/>
                  </a:cubicBezTo>
                  <a:cubicBezTo>
                    <a:pt x="1044" y="5580"/>
                    <a:pt x="1802" y="6035"/>
                    <a:pt x="2655" y="6130"/>
                  </a:cubicBezTo>
                  <a:cubicBezTo>
                    <a:pt x="2776" y="6146"/>
                    <a:pt x="2897" y="6154"/>
                    <a:pt x="3017" y="6154"/>
                  </a:cubicBezTo>
                  <a:cubicBezTo>
                    <a:pt x="3614" y="6154"/>
                    <a:pt x="4195" y="5959"/>
                    <a:pt x="4684" y="5580"/>
                  </a:cubicBezTo>
                  <a:cubicBezTo>
                    <a:pt x="5329" y="5106"/>
                    <a:pt x="5746" y="4367"/>
                    <a:pt x="5841" y="3570"/>
                  </a:cubicBezTo>
                  <a:cubicBezTo>
                    <a:pt x="5955" y="2717"/>
                    <a:pt x="5708" y="1864"/>
                    <a:pt x="5177" y="1181"/>
                  </a:cubicBezTo>
                  <a:cubicBezTo>
                    <a:pt x="4722" y="612"/>
                    <a:pt x="4077" y="214"/>
                    <a:pt x="3376" y="62"/>
                  </a:cubicBezTo>
                  <a:cubicBezTo>
                    <a:pt x="3281" y="43"/>
                    <a:pt x="3186" y="25"/>
                    <a:pt x="3110" y="25"/>
                  </a:cubicBezTo>
                  <a:cubicBezTo>
                    <a:pt x="2985" y="8"/>
                    <a:pt x="2860" y="1"/>
                    <a:pt x="2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1"/>
            <p:cNvSpPr/>
            <p:nvPr/>
          </p:nvSpPr>
          <p:spPr>
            <a:xfrm>
              <a:off x="5801050" y="9143950"/>
              <a:ext cx="108600" cy="108825"/>
            </a:xfrm>
            <a:custGeom>
              <a:avLst/>
              <a:gdLst/>
              <a:ahLst/>
              <a:cxnLst/>
              <a:rect l="l" t="t" r="r" b="b"/>
              <a:pathLst>
                <a:path w="4344" h="4353" extrusionOk="0">
                  <a:moveTo>
                    <a:pt x="1970" y="0"/>
                  </a:moveTo>
                  <a:cubicBezTo>
                    <a:pt x="1527" y="0"/>
                    <a:pt x="1085" y="143"/>
                    <a:pt x="722" y="419"/>
                  </a:cubicBezTo>
                  <a:cubicBezTo>
                    <a:pt x="247" y="798"/>
                    <a:pt x="1" y="1405"/>
                    <a:pt x="96" y="2012"/>
                  </a:cubicBezTo>
                  <a:cubicBezTo>
                    <a:pt x="134" y="2524"/>
                    <a:pt x="285" y="3017"/>
                    <a:pt x="551" y="3472"/>
                  </a:cubicBezTo>
                  <a:cubicBezTo>
                    <a:pt x="922" y="4046"/>
                    <a:pt x="1547" y="4352"/>
                    <a:pt x="2177" y="4352"/>
                  </a:cubicBezTo>
                  <a:cubicBezTo>
                    <a:pt x="2608" y="4352"/>
                    <a:pt x="3041" y="4208"/>
                    <a:pt x="3395" y="3908"/>
                  </a:cubicBezTo>
                  <a:cubicBezTo>
                    <a:pt x="4267" y="3187"/>
                    <a:pt x="4343" y="1993"/>
                    <a:pt x="3755" y="1064"/>
                  </a:cubicBezTo>
                  <a:cubicBezTo>
                    <a:pt x="3433" y="571"/>
                    <a:pt x="2940" y="191"/>
                    <a:pt x="2371" y="40"/>
                  </a:cubicBezTo>
                  <a:cubicBezTo>
                    <a:pt x="2239" y="13"/>
                    <a:pt x="2104" y="0"/>
                    <a:pt x="1970"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1"/>
            <p:cNvSpPr/>
            <p:nvPr/>
          </p:nvSpPr>
          <p:spPr>
            <a:xfrm>
              <a:off x="6231025" y="9096925"/>
              <a:ext cx="148850" cy="153400"/>
            </a:xfrm>
            <a:custGeom>
              <a:avLst/>
              <a:gdLst/>
              <a:ahLst/>
              <a:cxnLst/>
              <a:rect l="l" t="t" r="r" b="b"/>
              <a:pathLst>
                <a:path w="5954" h="6136" extrusionOk="0">
                  <a:moveTo>
                    <a:pt x="2734" y="1"/>
                  </a:moveTo>
                  <a:cubicBezTo>
                    <a:pt x="2123" y="1"/>
                    <a:pt x="1528" y="190"/>
                    <a:pt x="1024" y="536"/>
                  </a:cubicBezTo>
                  <a:cubicBezTo>
                    <a:pt x="664" y="783"/>
                    <a:pt x="398" y="1124"/>
                    <a:pt x="228" y="1522"/>
                  </a:cubicBezTo>
                  <a:cubicBezTo>
                    <a:pt x="95" y="1883"/>
                    <a:pt x="19" y="2281"/>
                    <a:pt x="19" y="2679"/>
                  </a:cubicBezTo>
                  <a:cubicBezTo>
                    <a:pt x="0" y="3438"/>
                    <a:pt x="209" y="4196"/>
                    <a:pt x="607" y="4841"/>
                  </a:cubicBezTo>
                  <a:cubicBezTo>
                    <a:pt x="1062" y="5561"/>
                    <a:pt x="1820" y="6035"/>
                    <a:pt x="2655" y="6130"/>
                  </a:cubicBezTo>
                  <a:lnTo>
                    <a:pt x="2655" y="6111"/>
                  </a:lnTo>
                  <a:cubicBezTo>
                    <a:pt x="2776" y="6127"/>
                    <a:pt x="2898" y="6135"/>
                    <a:pt x="3020" y="6135"/>
                  </a:cubicBezTo>
                  <a:cubicBezTo>
                    <a:pt x="3620" y="6135"/>
                    <a:pt x="4211" y="5943"/>
                    <a:pt x="4684" y="5580"/>
                  </a:cubicBezTo>
                  <a:cubicBezTo>
                    <a:pt x="5328" y="5087"/>
                    <a:pt x="5745" y="4348"/>
                    <a:pt x="5840" y="3551"/>
                  </a:cubicBezTo>
                  <a:cubicBezTo>
                    <a:pt x="5954" y="2698"/>
                    <a:pt x="5707" y="1864"/>
                    <a:pt x="5196" y="1181"/>
                  </a:cubicBezTo>
                  <a:cubicBezTo>
                    <a:pt x="4740" y="612"/>
                    <a:pt x="4096" y="214"/>
                    <a:pt x="3375" y="62"/>
                  </a:cubicBezTo>
                  <a:cubicBezTo>
                    <a:pt x="3299" y="43"/>
                    <a:pt x="3205" y="25"/>
                    <a:pt x="3110" y="25"/>
                  </a:cubicBezTo>
                  <a:cubicBezTo>
                    <a:pt x="2984" y="8"/>
                    <a:pt x="2859" y="1"/>
                    <a:pt x="273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1"/>
            <p:cNvSpPr/>
            <p:nvPr/>
          </p:nvSpPr>
          <p:spPr>
            <a:xfrm>
              <a:off x="6251875" y="9118825"/>
              <a:ext cx="108575" cy="108975"/>
            </a:xfrm>
            <a:custGeom>
              <a:avLst/>
              <a:gdLst/>
              <a:ahLst/>
              <a:cxnLst/>
              <a:rect l="l" t="t" r="r" b="b"/>
              <a:pathLst>
                <a:path w="4343" h="4359" extrusionOk="0">
                  <a:moveTo>
                    <a:pt x="1950" y="0"/>
                  </a:moveTo>
                  <a:cubicBezTo>
                    <a:pt x="1508" y="0"/>
                    <a:pt x="1070" y="143"/>
                    <a:pt x="721" y="419"/>
                  </a:cubicBezTo>
                  <a:cubicBezTo>
                    <a:pt x="247" y="798"/>
                    <a:pt x="0" y="1405"/>
                    <a:pt x="76" y="2012"/>
                  </a:cubicBezTo>
                  <a:cubicBezTo>
                    <a:pt x="114" y="2524"/>
                    <a:pt x="266" y="3036"/>
                    <a:pt x="550" y="3472"/>
                  </a:cubicBezTo>
                  <a:cubicBezTo>
                    <a:pt x="919" y="4054"/>
                    <a:pt x="1533" y="4358"/>
                    <a:pt x="2157" y="4358"/>
                  </a:cubicBezTo>
                  <a:cubicBezTo>
                    <a:pt x="2590" y="4358"/>
                    <a:pt x="3029" y="4211"/>
                    <a:pt x="3395" y="3908"/>
                  </a:cubicBezTo>
                  <a:cubicBezTo>
                    <a:pt x="4248" y="3187"/>
                    <a:pt x="4343" y="1993"/>
                    <a:pt x="3736" y="1064"/>
                  </a:cubicBezTo>
                  <a:cubicBezTo>
                    <a:pt x="3413" y="571"/>
                    <a:pt x="2920" y="210"/>
                    <a:pt x="2352" y="40"/>
                  </a:cubicBezTo>
                  <a:cubicBezTo>
                    <a:pt x="2219" y="13"/>
                    <a:pt x="2085" y="0"/>
                    <a:pt x="1950"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1"/>
            <p:cNvSpPr/>
            <p:nvPr/>
          </p:nvSpPr>
          <p:spPr>
            <a:xfrm>
              <a:off x="5811975" y="8645750"/>
              <a:ext cx="528575" cy="1047950"/>
            </a:xfrm>
            <a:custGeom>
              <a:avLst/>
              <a:gdLst/>
              <a:ahLst/>
              <a:cxnLst/>
              <a:rect l="l" t="t" r="r" b="b"/>
              <a:pathLst>
                <a:path w="21143" h="41918" extrusionOk="0">
                  <a:moveTo>
                    <a:pt x="10396" y="0"/>
                  </a:moveTo>
                  <a:cubicBezTo>
                    <a:pt x="9178" y="0"/>
                    <a:pt x="7964" y="221"/>
                    <a:pt x="6807" y="646"/>
                  </a:cubicBezTo>
                  <a:cubicBezTo>
                    <a:pt x="4380" y="1537"/>
                    <a:pt x="2427" y="3490"/>
                    <a:pt x="1289" y="6183"/>
                  </a:cubicBezTo>
                  <a:cubicBezTo>
                    <a:pt x="417" y="8249"/>
                    <a:pt x="0" y="10714"/>
                    <a:pt x="57" y="13521"/>
                  </a:cubicBezTo>
                  <a:cubicBezTo>
                    <a:pt x="133" y="17086"/>
                    <a:pt x="778" y="20044"/>
                    <a:pt x="1953" y="22338"/>
                  </a:cubicBezTo>
                  <a:cubicBezTo>
                    <a:pt x="2522" y="23400"/>
                    <a:pt x="3299" y="24348"/>
                    <a:pt x="4247" y="25106"/>
                  </a:cubicBezTo>
                  <a:cubicBezTo>
                    <a:pt x="4570" y="25353"/>
                    <a:pt x="4892" y="25599"/>
                    <a:pt x="5252" y="25808"/>
                  </a:cubicBezTo>
                  <a:cubicBezTo>
                    <a:pt x="5461" y="25922"/>
                    <a:pt x="5480" y="26016"/>
                    <a:pt x="5499" y="26320"/>
                  </a:cubicBezTo>
                  <a:lnTo>
                    <a:pt x="5518" y="26453"/>
                  </a:lnTo>
                  <a:cubicBezTo>
                    <a:pt x="5556" y="26718"/>
                    <a:pt x="5594" y="26983"/>
                    <a:pt x="5613" y="27249"/>
                  </a:cubicBezTo>
                  <a:cubicBezTo>
                    <a:pt x="5670" y="27799"/>
                    <a:pt x="5726" y="28349"/>
                    <a:pt x="5745" y="28861"/>
                  </a:cubicBezTo>
                  <a:cubicBezTo>
                    <a:pt x="5821" y="29922"/>
                    <a:pt x="5802" y="31003"/>
                    <a:pt x="5745" y="32065"/>
                  </a:cubicBezTo>
                  <a:cubicBezTo>
                    <a:pt x="5745" y="32119"/>
                    <a:pt x="9374" y="41918"/>
                    <a:pt x="12243" y="41918"/>
                  </a:cubicBezTo>
                  <a:cubicBezTo>
                    <a:pt x="12380" y="41918"/>
                    <a:pt x="12515" y="41896"/>
                    <a:pt x="12647" y="41849"/>
                  </a:cubicBezTo>
                  <a:cubicBezTo>
                    <a:pt x="14051" y="41337"/>
                    <a:pt x="15169" y="39441"/>
                    <a:pt x="15473" y="37981"/>
                  </a:cubicBezTo>
                  <a:cubicBezTo>
                    <a:pt x="15814" y="36312"/>
                    <a:pt x="15814" y="34568"/>
                    <a:pt x="15814" y="32862"/>
                  </a:cubicBezTo>
                  <a:cubicBezTo>
                    <a:pt x="15814" y="32463"/>
                    <a:pt x="15852" y="32103"/>
                    <a:pt x="15852" y="31724"/>
                  </a:cubicBezTo>
                  <a:cubicBezTo>
                    <a:pt x="15852" y="31420"/>
                    <a:pt x="15871" y="31117"/>
                    <a:pt x="15871" y="30814"/>
                  </a:cubicBezTo>
                  <a:cubicBezTo>
                    <a:pt x="15871" y="30150"/>
                    <a:pt x="15833" y="29486"/>
                    <a:pt x="15757" y="28823"/>
                  </a:cubicBezTo>
                  <a:cubicBezTo>
                    <a:pt x="15681" y="28216"/>
                    <a:pt x="15700" y="27571"/>
                    <a:pt x="15681" y="26927"/>
                  </a:cubicBezTo>
                  <a:cubicBezTo>
                    <a:pt x="15681" y="26661"/>
                    <a:pt x="15605" y="26282"/>
                    <a:pt x="15757" y="26035"/>
                  </a:cubicBezTo>
                  <a:cubicBezTo>
                    <a:pt x="15909" y="25789"/>
                    <a:pt x="16288" y="25675"/>
                    <a:pt x="16535" y="25523"/>
                  </a:cubicBezTo>
                  <a:cubicBezTo>
                    <a:pt x="16857" y="25296"/>
                    <a:pt x="17179" y="25030"/>
                    <a:pt x="17483" y="24746"/>
                  </a:cubicBezTo>
                  <a:cubicBezTo>
                    <a:pt x="18127" y="24139"/>
                    <a:pt x="18696" y="23438"/>
                    <a:pt x="19132" y="22679"/>
                  </a:cubicBezTo>
                  <a:cubicBezTo>
                    <a:pt x="20554" y="20214"/>
                    <a:pt x="21142" y="17067"/>
                    <a:pt x="20877" y="13047"/>
                  </a:cubicBezTo>
                  <a:cubicBezTo>
                    <a:pt x="20630" y="9387"/>
                    <a:pt x="19474" y="2959"/>
                    <a:pt x="14316" y="854"/>
                  </a:cubicBezTo>
                  <a:cubicBezTo>
                    <a:pt x="14240" y="836"/>
                    <a:pt x="14202" y="817"/>
                    <a:pt x="14145" y="798"/>
                  </a:cubicBezTo>
                  <a:cubicBezTo>
                    <a:pt x="14089" y="779"/>
                    <a:pt x="14032" y="760"/>
                    <a:pt x="13975" y="741"/>
                  </a:cubicBezTo>
                  <a:cubicBezTo>
                    <a:pt x="13178" y="380"/>
                    <a:pt x="12325" y="153"/>
                    <a:pt x="11472" y="58"/>
                  </a:cubicBezTo>
                  <a:cubicBezTo>
                    <a:pt x="11114" y="19"/>
                    <a:pt x="10754" y="0"/>
                    <a:pt x="103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1"/>
            <p:cNvSpPr/>
            <p:nvPr/>
          </p:nvSpPr>
          <p:spPr>
            <a:xfrm>
              <a:off x="5832350" y="8667900"/>
              <a:ext cx="480225" cy="992775"/>
            </a:xfrm>
            <a:custGeom>
              <a:avLst/>
              <a:gdLst/>
              <a:ahLst/>
              <a:cxnLst/>
              <a:rect l="l" t="t" r="r" b="b"/>
              <a:pathLst>
                <a:path w="19209" h="39711" extrusionOk="0">
                  <a:moveTo>
                    <a:pt x="9759" y="1"/>
                  </a:moveTo>
                  <a:cubicBezTo>
                    <a:pt x="8821" y="1"/>
                    <a:pt x="7869" y="149"/>
                    <a:pt x="6940" y="405"/>
                  </a:cubicBezTo>
                  <a:cubicBezTo>
                    <a:pt x="4779" y="1030"/>
                    <a:pt x="2958" y="2490"/>
                    <a:pt x="1878" y="4462"/>
                  </a:cubicBezTo>
                  <a:cubicBezTo>
                    <a:pt x="797" y="6396"/>
                    <a:pt x="304" y="8615"/>
                    <a:pt x="171" y="10814"/>
                  </a:cubicBezTo>
                  <a:cubicBezTo>
                    <a:pt x="0" y="13602"/>
                    <a:pt x="323" y="16370"/>
                    <a:pt x="1138" y="19025"/>
                  </a:cubicBezTo>
                  <a:cubicBezTo>
                    <a:pt x="1821" y="21186"/>
                    <a:pt x="3034" y="23007"/>
                    <a:pt x="4930" y="24144"/>
                  </a:cubicBezTo>
                  <a:cubicBezTo>
                    <a:pt x="5044" y="24239"/>
                    <a:pt x="5139" y="24334"/>
                    <a:pt x="5215" y="24448"/>
                  </a:cubicBezTo>
                  <a:cubicBezTo>
                    <a:pt x="5291" y="24543"/>
                    <a:pt x="5348" y="24637"/>
                    <a:pt x="5404" y="24732"/>
                  </a:cubicBezTo>
                  <a:cubicBezTo>
                    <a:pt x="5499" y="25055"/>
                    <a:pt x="5594" y="25358"/>
                    <a:pt x="5632" y="25680"/>
                  </a:cubicBezTo>
                  <a:cubicBezTo>
                    <a:pt x="5632" y="25699"/>
                    <a:pt x="5651" y="25718"/>
                    <a:pt x="5651" y="25718"/>
                  </a:cubicBezTo>
                  <a:cubicBezTo>
                    <a:pt x="5879" y="27463"/>
                    <a:pt x="5954" y="29226"/>
                    <a:pt x="5841" y="30990"/>
                  </a:cubicBezTo>
                  <a:cubicBezTo>
                    <a:pt x="6154" y="33070"/>
                    <a:pt x="10043" y="39711"/>
                    <a:pt x="11639" y="39711"/>
                  </a:cubicBezTo>
                  <a:cubicBezTo>
                    <a:pt x="11687" y="39711"/>
                    <a:pt x="11732" y="39705"/>
                    <a:pt x="11776" y="39693"/>
                  </a:cubicBezTo>
                  <a:cubicBezTo>
                    <a:pt x="12799" y="39389"/>
                    <a:pt x="13255" y="38081"/>
                    <a:pt x="13520" y="37152"/>
                  </a:cubicBezTo>
                  <a:cubicBezTo>
                    <a:pt x="13861" y="35806"/>
                    <a:pt x="14070" y="34441"/>
                    <a:pt x="14127" y="33037"/>
                  </a:cubicBezTo>
                  <a:cubicBezTo>
                    <a:pt x="14184" y="32089"/>
                    <a:pt x="14241" y="31160"/>
                    <a:pt x="14222" y="30231"/>
                  </a:cubicBezTo>
                  <a:cubicBezTo>
                    <a:pt x="14203" y="29283"/>
                    <a:pt x="14032" y="28430"/>
                    <a:pt x="13975" y="27520"/>
                  </a:cubicBezTo>
                  <a:cubicBezTo>
                    <a:pt x="13937" y="26704"/>
                    <a:pt x="13842" y="25813"/>
                    <a:pt x="14146" y="25017"/>
                  </a:cubicBezTo>
                  <a:cubicBezTo>
                    <a:pt x="14506" y="24125"/>
                    <a:pt x="15378" y="23822"/>
                    <a:pt x="16042" y="23234"/>
                  </a:cubicBezTo>
                  <a:cubicBezTo>
                    <a:pt x="16725" y="22609"/>
                    <a:pt x="17293" y="21888"/>
                    <a:pt x="17729" y="21073"/>
                  </a:cubicBezTo>
                  <a:cubicBezTo>
                    <a:pt x="18867" y="18930"/>
                    <a:pt x="19190" y="16389"/>
                    <a:pt x="19190" y="13962"/>
                  </a:cubicBezTo>
                  <a:cubicBezTo>
                    <a:pt x="19208" y="9506"/>
                    <a:pt x="18166" y="3476"/>
                    <a:pt x="13842" y="1163"/>
                  </a:cubicBezTo>
                  <a:cubicBezTo>
                    <a:pt x="13653" y="1049"/>
                    <a:pt x="13577" y="1011"/>
                    <a:pt x="13444" y="936"/>
                  </a:cubicBezTo>
                  <a:cubicBezTo>
                    <a:pt x="12304" y="278"/>
                    <a:pt x="11044" y="1"/>
                    <a:pt x="9759"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1"/>
            <p:cNvSpPr/>
            <p:nvPr/>
          </p:nvSpPr>
          <p:spPr>
            <a:xfrm>
              <a:off x="5833300" y="8667525"/>
              <a:ext cx="460300" cy="442350"/>
            </a:xfrm>
            <a:custGeom>
              <a:avLst/>
              <a:gdLst/>
              <a:ahLst/>
              <a:cxnLst/>
              <a:rect l="l" t="t" r="r" b="b"/>
              <a:pathLst>
                <a:path w="18412" h="17694" extrusionOk="0">
                  <a:moveTo>
                    <a:pt x="9759" y="0"/>
                  </a:moveTo>
                  <a:cubicBezTo>
                    <a:pt x="8815" y="0"/>
                    <a:pt x="7858" y="153"/>
                    <a:pt x="6921" y="420"/>
                  </a:cubicBezTo>
                  <a:cubicBezTo>
                    <a:pt x="4760" y="1045"/>
                    <a:pt x="2939" y="2505"/>
                    <a:pt x="1859" y="4477"/>
                  </a:cubicBezTo>
                  <a:cubicBezTo>
                    <a:pt x="759" y="6411"/>
                    <a:pt x="285" y="8630"/>
                    <a:pt x="152" y="10829"/>
                  </a:cubicBezTo>
                  <a:cubicBezTo>
                    <a:pt x="0" y="13143"/>
                    <a:pt x="209" y="15456"/>
                    <a:pt x="740" y="17694"/>
                  </a:cubicBezTo>
                  <a:cubicBezTo>
                    <a:pt x="797" y="17656"/>
                    <a:pt x="835" y="17618"/>
                    <a:pt x="873" y="17561"/>
                  </a:cubicBezTo>
                  <a:cubicBezTo>
                    <a:pt x="2276" y="15248"/>
                    <a:pt x="3205" y="12707"/>
                    <a:pt x="3622" y="10052"/>
                  </a:cubicBezTo>
                  <a:cubicBezTo>
                    <a:pt x="3875" y="10126"/>
                    <a:pt x="4131" y="10162"/>
                    <a:pt x="4383" y="10162"/>
                  </a:cubicBezTo>
                  <a:cubicBezTo>
                    <a:pt x="5415" y="10162"/>
                    <a:pt x="6377" y="9564"/>
                    <a:pt x="6789" y="8573"/>
                  </a:cubicBezTo>
                  <a:cubicBezTo>
                    <a:pt x="7984" y="9380"/>
                    <a:pt x="9416" y="10058"/>
                    <a:pt x="10832" y="10058"/>
                  </a:cubicBezTo>
                  <a:cubicBezTo>
                    <a:pt x="11212" y="10058"/>
                    <a:pt x="11592" y="10009"/>
                    <a:pt x="11965" y="9900"/>
                  </a:cubicBezTo>
                  <a:cubicBezTo>
                    <a:pt x="13122" y="9559"/>
                    <a:pt x="13975" y="8554"/>
                    <a:pt x="14070" y="7473"/>
                  </a:cubicBezTo>
                  <a:cubicBezTo>
                    <a:pt x="14992" y="7719"/>
                    <a:pt x="15953" y="7909"/>
                    <a:pt x="16898" y="7909"/>
                  </a:cubicBezTo>
                  <a:cubicBezTo>
                    <a:pt x="17411" y="7909"/>
                    <a:pt x="17918" y="7853"/>
                    <a:pt x="18412" y="7720"/>
                  </a:cubicBezTo>
                  <a:cubicBezTo>
                    <a:pt x="17654" y="4989"/>
                    <a:pt x="16269" y="2486"/>
                    <a:pt x="13823" y="1178"/>
                  </a:cubicBezTo>
                  <a:cubicBezTo>
                    <a:pt x="13634" y="1064"/>
                    <a:pt x="13558" y="1026"/>
                    <a:pt x="13425" y="932"/>
                  </a:cubicBezTo>
                  <a:cubicBezTo>
                    <a:pt x="12282" y="278"/>
                    <a:pt x="11033" y="0"/>
                    <a:pt x="97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1"/>
            <p:cNvSpPr/>
            <p:nvPr/>
          </p:nvSpPr>
          <p:spPr>
            <a:xfrm>
              <a:off x="6014375" y="9274825"/>
              <a:ext cx="184900" cy="264875"/>
            </a:xfrm>
            <a:custGeom>
              <a:avLst/>
              <a:gdLst/>
              <a:ahLst/>
              <a:cxnLst/>
              <a:rect l="l" t="t" r="r" b="b"/>
              <a:pathLst>
                <a:path w="7396" h="10595" extrusionOk="0">
                  <a:moveTo>
                    <a:pt x="7396" y="0"/>
                  </a:moveTo>
                  <a:lnTo>
                    <a:pt x="7396" y="0"/>
                  </a:lnTo>
                  <a:cubicBezTo>
                    <a:pt x="5860" y="417"/>
                    <a:pt x="4286" y="702"/>
                    <a:pt x="2693" y="853"/>
                  </a:cubicBezTo>
                  <a:cubicBezTo>
                    <a:pt x="2577" y="861"/>
                    <a:pt x="2452" y="863"/>
                    <a:pt x="2323" y="863"/>
                  </a:cubicBezTo>
                  <a:cubicBezTo>
                    <a:pt x="2216" y="863"/>
                    <a:pt x="2106" y="862"/>
                    <a:pt x="1994" y="862"/>
                  </a:cubicBezTo>
                  <a:cubicBezTo>
                    <a:pt x="1258" y="862"/>
                    <a:pt x="479" y="915"/>
                    <a:pt x="266" y="1726"/>
                  </a:cubicBezTo>
                  <a:cubicBezTo>
                    <a:pt x="1" y="2787"/>
                    <a:pt x="949" y="4456"/>
                    <a:pt x="1347" y="5366"/>
                  </a:cubicBezTo>
                  <a:cubicBezTo>
                    <a:pt x="2011" y="6864"/>
                    <a:pt x="2826" y="8495"/>
                    <a:pt x="3926" y="9708"/>
                  </a:cubicBezTo>
                  <a:cubicBezTo>
                    <a:pt x="4492" y="10313"/>
                    <a:pt x="5146" y="10595"/>
                    <a:pt x="5792" y="10595"/>
                  </a:cubicBezTo>
                  <a:cubicBezTo>
                    <a:pt x="6097" y="10595"/>
                    <a:pt x="6402" y="10532"/>
                    <a:pt x="6694" y="10410"/>
                  </a:cubicBezTo>
                  <a:cubicBezTo>
                    <a:pt x="6770" y="9860"/>
                    <a:pt x="6808" y="9310"/>
                    <a:pt x="6846" y="8760"/>
                  </a:cubicBezTo>
                  <a:cubicBezTo>
                    <a:pt x="6922" y="7812"/>
                    <a:pt x="6979" y="6883"/>
                    <a:pt x="6941" y="5935"/>
                  </a:cubicBezTo>
                  <a:cubicBezTo>
                    <a:pt x="6922" y="4987"/>
                    <a:pt x="6751" y="4134"/>
                    <a:pt x="6713" y="3224"/>
                  </a:cubicBezTo>
                  <a:cubicBezTo>
                    <a:pt x="6675" y="2427"/>
                    <a:pt x="6561" y="1517"/>
                    <a:pt x="6865" y="721"/>
                  </a:cubicBezTo>
                  <a:cubicBezTo>
                    <a:pt x="6979" y="455"/>
                    <a:pt x="7168" y="190"/>
                    <a:pt x="73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1"/>
            <p:cNvSpPr/>
            <p:nvPr/>
          </p:nvSpPr>
          <p:spPr>
            <a:xfrm>
              <a:off x="5989725" y="9012450"/>
              <a:ext cx="39850" cy="55100"/>
            </a:xfrm>
            <a:custGeom>
              <a:avLst/>
              <a:gdLst/>
              <a:ahLst/>
              <a:cxnLst/>
              <a:rect l="l" t="t" r="r" b="b"/>
              <a:pathLst>
                <a:path w="1594" h="2204" extrusionOk="0">
                  <a:moveTo>
                    <a:pt x="814" y="1"/>
                  </a:moveTo>
                  <a:cubicBezTo>
                    <a:pt x="623" y="1"/>
                    <a:pt x="431" y="131"/>
                    <a:pt x="304" y="332"/>
                  </a:cubicBezTo>
                  <a:cubicBezTo>
                    <a:pt x="1" y="882"/>
                    <a:pt x="95" y="1583"/>
                    <a:pt x="532" y="2038"/>
                  </a:cubicBezTo>
                  <a:cubicBezTo>
                    <a:pt x="644" y="2150"/>
                    <a:pt x="785" y="2204"/>
                    <a:pt x="924" y="2204"/>
                  </a:cubicBezTo>
                  <a:cubicBezTo>
                    <a:pt x="1137" y="2204"/>
                    <a:pt x="1342" y="2078"/>
                    <a:pt x="1423" y="1849"/>
                  </a:cubicBezTo>
                  <a:cubicBezTo>
                    <a:pt x="1593" y="1318"/>
                    <a:pt x="1518" y="749"/>
                    <a:pt x="1233" y="275"/>
                  </a:cubicBezTo>
                  <a:cubicBezTo>
                    <a:pt x="1116" y="82"/>
                    <a:pt x="965" y="1"/>
                    <a:pt x="8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1"/>
            <p:cNvSpPr/>
            <p:nvPr/>
          </p:nvSpPr>
          <p:spPr>
            <a:xfrm>
              <a:off x="6192625" y="8979300"/>
              <a:ext cx="38425" cy="54925"/>
            </a:xfrm>
            <a:custGeom>
              <a:avLst/>
              <a:gdLst/>
              <a:ahLst/>
              <a:cxnLst/>
              <a:rect l="l" t="t" r="r" b="b"/>
              <a:pathLst>
                <a:path w="1537" h="2197" extrusionOk="0">
                  <a:moveTo>
                    <a:pt x="865" y="1"/>
                  </a:moveTo>
                  <a:cubicBezTo>
                    <a:pt x="686" y="1"/>
                    <a:pt x="498" y="107"/>
                    <a:pt x="360" y="274"/>
                  </a:cubicBezTo>
                  <a:cubicBezTo>
                    <a:pt x="0" y="805"/>
                    <a:pt x="19" y="1487"/>
                    <a:pt x="417" y="1999"/>
                  </a:cubicBezTo>
                  <a:cubicBezTo>
                    <a:pt x="526" y="2133"/>
                    <a:pt x="683" y="2197"/>
                    <a:pt x="839" y="2197"/>
                  </a:cubicBezTo>
                  <a:cubicBezTo>
                    <a:pt x="1036" y="2197"/>
                    <a:pt x="1232" y="2095"/>
                    <a:pt x="1328" y="1904"/>
                  </a:cubicBezTo>
                  <a:cubicBezTo>
                    <a:pt x="1536" y="1392"/>
                    <a:pt x="1536" y="823"/>
                    <a:pt x="1290" y="312"/>
                  </a:cubicBezTo>
                  <a:cubicBezTo>
                    <a:pt x="1189" y="92"/>
                    <a:pt x="1031" y="1"/>
                    <a:pt x="8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1"/>
            <p:cNvSpPr/>
            <p:nvPr/>
          </p:nvSpPr>
          <p:spPr>
            <a:xfrm>
              <a:off x="6111675" y="8987675"/>
              <a:ext cx="42100" cy="124050"/>
            </a:xfrm>
            <a:custGeom>
              <a:avLst/>
              <a:gdLst/>
              <a:ahLst/>
              <a:cxnLst/>
              <a:rect l="l" t="t" r="r" b="b"/>
              <a:pathLst>
                <a:path w="1684" h="4962" extrusionOk="0">
                  <a:moveTo>
                    <a:pt x="625" y="1"/>
                  </a:moveTo>
                  <a:cubicBezTo>
                    <a:pt x="315" y="1"/>
                    <a:pt x="1" y="256"/>
                    <a:pt x="129" y="640"/>
                  </a:cubicBezTo>
                  <a:cubicBezTo>
                    <a:pt x="546" y="1816"/>
                    <a:pt x="659" y="3086"/>
                    <a:pt x="489" y="4338"/>
                  </a:cubicBezTo>
                  <a:cubicBezTo>
                    <a:pt x="433" y="4720"/>
                    <a:pt x="756" y="4962"/>
                    <a:pt x="1048" y="4962"/>
                  </a:cubicBezTo>
                  <a:cubicBezTo>
                    <a:pt x="1249" y="4962"/>
                    <a:pt x="1436" y="4847"/>
                    <a:pt x="1475" y="4584"/>
                  </a:cubicBezTo>
                  <a:cubicBezTo>
                    <a:pt x="1683" y="3162"/>
                    <a:pt x="1551" y="1702"/>
                    <a:pt x="1096" y="337"/>
                  </a:cubicBezTo>
                  <a:cubicBezTo>
                    <a:pt x="1015" y="102"/>
                    <a:pt x="821"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1"/>
            <p:cNvSpPr/>
            <p:nvPr/>
          </p:nvSpPr>
          <p:spPr>
            <a:xfrm>
              <a:off x="6027175" y="9102300"/>
              <a:ext cx="125300" cy="122850"/>
            </a:xfrm>
            <a:custGeom>
              <a:avLst/>
              <a:gdLst/>
              <a:ahLst/>
              <a:cxnLst/>
              <a:rect l="l" t="t" r="r" b="b"/>
              <a:pathLst>
                <a:path w="5012" h="4914" extrusionOk="0">
                  <a:moveTo>
                    <a:pt x="848" y="1"/>
                  </a:moveTo>
                  <a:cubicBezTo>
                    <a:pt x="461" y="1"/>
                    <a:pt x="309" y="703"/>
                    <a:pt x="247" y="1061"/>
                  </a:cubicBezTo>
                  <a:cubicBezTo>
                    <a:pt x="1" y="2464"/>
                    <a:pt x="95" y="4436"/>
                    <a:pt x="1764" y="4872"/>
                  </a:cubicBezTo>
                  <a:cubicBezTo>
                    <a:pt x="1876" y="4900"/>
                    <a:pt x="1988" y="4913"/>
                    <a:pt x="2099" y="4913"/>
                  </a:cubicBezTo>
                  <a:cubicBezTo>
                    <a:pt x="3638" y="4913"/>
                    <a:pt x="5011" y="2360"/>
                    <a:pt x="4817" y="1440"/>
                  </a:cubicBezTo>
                  <a:cubicBezTo>
                    <a:pt x="4760" y="1175"/>
                    <a:pt x="3641" y="1137"/>
                    <a:pt x="3110" y="966"/>
                  </a:cubicBezTo>
                  <a:cubicBezTo>
                    <a:pt x="2409" y="796"/>
                    <a:pt x="1745" y="511"/>
                    <a:pt x="1138" y="113"/>
                  </a:cubicBezTo>
                  <a:cubicBezTo>
                    <a:pt x="1029" y="35"/>
                    <a:pt x="933" y="1"/>
                    <a:pt x="8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1"/>
            <p:cNvSpPr/>
            <p:nvPr/>
          </p:nvSpPr>
          <p:spPr>
            <a:xfrm>
              <a:off x="5755075" y="8798625"/>
              <a:ext cx="148225" cy="339950"/>
            </a:xfrm>
            <a:custGeom>
              <a:avLst/>
              <a:gdLst/>
              <a:ahLst/>
              <a:cxnLst/>
              <a:rect l="l" t="t" r="r" b="b"/>
              <a:pathLst>
                <a:path w="5929" h="13598" extrusionOk="0">
                  <a:moveTo>
                    <a:pt x="3313" y="1"/>
                  </a:moveTo>
                  <a:cubicBezTo>
                    <a:pt x="3182" y="1"/>
                    <a:pt x="3045" y="10"/>
                    <a:pt x="2902" y="30"/>
                  </a:cubicBezTo>
                  <a:cubicBezTo>
                    <a:pt x="380" y="390"/>
                    <a:pt x="1" y="3443"/>
                    <a:pt x="20" y="5491"/>
                  </a:cubicBezTo>
                  <a:cubicBezTo>
                    <a:pt x="58" y="8316"/>
                    <a:pt x="930" y="11065"/>
                    <a:pt x="2542" y="13398"/>
                  </a:cubicBezTo>
                  <a:cubicBezTo>
                    <a:pt x="2599" y="13490"/>
                    <a:pt x="2926" y="13597"/>
                    <a:pt x="3202" y="13597"/>
                  </a:cubicBezTo>
                  <a:cubicBezTo>
                    <a:pt x="3378" y="13597"/>
                    <a:pt x="3533" y="13554"/>
                    <a:pt x="3584" y="13436"/>
                  </a:cubicBezTo>
                  <a:cubicBezTo>
                    <a:pt x="4836" y="10781"/>
                    <a:pt x="5575" y="7918"/>
                    <a:pt x="5803" y="4979"/>
                  </a:cubicBezTo>
                  <a:cubicBezTo>
                    <a:pt x="5929" y="3163"/>
                    <a:pt x="5697" y="1"/>
                    <a:pt x="33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1"/>
            <p:cNvSpPr/>
            <p:nvPr/>
          </p:nvSpPr>
          <p:spPr>
            <a:xfrm>
              <a:off x="5768825" y="8823825"/>
              <a:ext cx="119825" cy="281300"/>
            </a:xfrm>
            <a:custGeom>
              <a:avLst/>
              <a:gdLst/>
              <a:ahLst/>
              <a:cxnLst/>
              <a:rect l="l" t="t" r="r" b="b"/>
              <a:pathLst>
                <a:path w="4793" h="11252" extrusionOk="0">
                  <a:moveTo>
                    <a:pt x="2861" y="1"/>
                  </a:moveTo>
                  <a:cubicBezTo>
                    <a:pt x="2578" y="1"/>
                    <a:pt x="2240" y="102"/>
                    <a:pt x="1840" y="330"/>
                  </a:cubicBezTo>
                  <a:cubicBezTo>
                    <a:pt x="1" y="1354"/>
                    <a:pt x="361" y="4843"/>
                    <a:pt x="683" y="6587"/>
                  </a:cubicBezTo>
                  <a:cubicBezTo>
                    <a:pt x="968" y="8237"/>
                    <a:pt x="1574" y="9830"/>
                    <a:pt x="2466" y="11252"/>
                  </a:cubicBezTo>
                  <a:cubicBezTo>
                    <a:pt x="3205" y="9526"/>
                    <a:pt x="3717" y="7706"/>
                    <a:pt x="4020" y="5867"/>
                  </a:cubicBezTo>
                  <a:cubicBezTo>
                    <a:pt x="4219" y="4693"/>
                    <a:pt x="4792" y="1"/>
                    <a:pt x="2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1"/>
            <p:cNvSpPr/>
            <p:nvPr/>
          </p:nvSpPr>
          <p:spPr>
            <a:xfrm>
              <a:off x="5783050" y="8558650"/>
              <a:ext cx="673625" cy="341575"/>
            </a:xfrm>
            <a:custGeom>
              <a:avLst/>
              <a:gdLst/>
              <a:ahLst/>
              <a:cxnLst/>
              <a:rect l="l" t="t" r="r" b="b"/>
              <a:pathLst>
                <a:path w="26945" h="13663" extrusionOk="0">
                  <a:moveTo>
                    <a:pt x="11519" y="1"/>
                  </a:moveTo>
                  <a:cubicBezTo>
                    <a:pt x="10924" y="1"/>
                    <a:pt x="10321" y="48"/>
                    <a:pt x="9709" y="148"/>
                  </a:cubicBezTo>
                  <a:cubicBezTo>
                    <a:pt x="6732" y="622"/>
                    <a:pt x="3262" y="2291"/>
                    <a:pt x="1707" y="4983"/>
                  </a:cubicBezTo>
                  <a:cubicBezTo>
                    <a:pt x="0" y="7998"/>
                    <a:pt x="1593" y="12151"/>
                    <a:pt x="4836" y="13288"/>
                  </a:cubicBezTo>
                  <a:cubicBezTo>
                    <a:pt x="5218" y="13420"/>
                    <a:pt x="5635" y="13499"/>
                    <a:pt x="6044" y="13499"/>
                  </a:cubicBezTo>
                  <a:cubicBezTo>
                    <a:pt x="6809" y="13499"/>
                    <a:pt x="7544" y="13221"/>
                    <a:pt x="7964" y="12492"/>
                  </a:cubicBezTo>
                  <a:cubicBezTo>
                    <a:pt x="8097" y="12245"/>
                    <a:pt x="8173" y="11999"/>
                    <a:pt x="8211" y="11733"/>
                  </a:cubicBezTo>
                  <a:cubicBezTo>
                    <a:pt x="8874" y="12132"/>
                    <a:pt x="9557" y="12492"/>
                    <a:pt x="10278" y="12795"/>
                  </a:cubicBezTo>
                  <a:cubicBezTo>
                    <a:pt x="11189" y="13195"/>
                    <a:pt x="12317" y="13662"/>
                    <a:pt x="13364" y="13662"/>
                  </a:cubicBezTo>
                  <a:cubicBezTo>
                    <a:pt x="13558" y="13662"/>
                    <a:pt x="13750" y="13646"/>
                    <a:pt x="13937" y="13611"/>
                  </a:cubicBezTo>
                  <a:cubicBezTo>
                    <a:pt x="14753" y="13440"/>
                    <a:pt x="15492" y="12890"/>
                    <a:pt x="15663" y="12056"/>
                  </a:cubicBezTo>
                  <a:cubicBezTo>
                    <a:pt x="15757" y="11658"/>
                    <a:pt x="15720" y="11222"/>
                    <a:pt x="15568" y="10842"/>
                  </a:cubicBezTo>
                  <a:lnTo>
                    <a:pt x="15568" y="10842"/>
                  </a:lnTo>
                  <a:cubicBezTo>
                    <a:pt x="16714" y="11291"/>
                    <a:pt x="17973" y="11550"/>
                    <a:pt x="19209" y="11550"/>
                  </a:cubicBezTo>
                  <a:cubicBezTo>
                    <a:pt x="20796" y="11550"/>
                    <a:pt x="22344" y="11123"/>
                    <a:pt x="23570" y="10122"/>
                  </a:cubicBezTo>
                  <a:cubicBezTo>
                    <a:pt x="26945" y="7372"/>
                    <a:pt x="22299" y="4566"/>
                    <a:pt x="20157" y="3106"/>
                  </a:cubicBezTo>
                  <a:cubicBezTo>
                    <a:pt x="17528" y="1306"/>
                    <a:pt x="14645" y="1"/>
                    <a:pt x="115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1"/>
            <p:cNvSpPr/>
            <p:nvPr/>
          </p:nvSpPr>
          <p:spPr>
            <a:xfrm>
              <a:off x="5790150" y="8586000"/>
              <a:ext cx="603475" cy="290475"/>
            </a:xfrm>
            <a:custGeom>
              <a:avLst/>
              <a:gdLst/>
              <a:ahLst/>
              <a:cxnLst/>
              <a:rect l="l" t="t" r="r" b="b"/>
              <a:pathLst>
                <a:path w="24139" h="11619" extrusionOk="0">
                  <a:moveTo>
                    <a:pt x="11309" y="0"/>
                  </a:moveTo>
                  <a:cubicBezTo>
                    <a:pt x="9549" y="0"/>
                    <a:pt x="7795" y="386"/>
                    <a:pt x="6201" y="1178"/>
                  </a:cubicBezTo>
                  <a:cubicBezTo>
                    <a:pt x="2997" y="2770"/>
                    <a:pt x="1" y="6316"/>
                    <a:pt x="2826" y="9748"/>
                  </a:cubicBezTo>
                  <a:cubicBezTo>
                    <a:pt x="3338" y="10393"/>
                    <a:pt x="4002" y="10886"/>
                    <a:pt x="4760" y="11189"/>
                  </a:cubicBezTo>
                  <a:cubicBezTo>
                    <a:pt x="5026" y="11303"/>
                    <a:pt x="5310" y="11379"/>
                    <a:pt x="5595" y="11417"/>
                  </a:cubicBezTo>
                  <a:cubicBezTo>
                    <a:pt x="5617" y="11419"/>
                    <a:pt x="5640" y="11419"/>
                    <a:pt x="5663" y="11419"/>
                  </a:cubicBezTo>
                  <a:cubicBezTo>
                    <a:pt x="6408" y="11419"/>
                    <a:pt x="7286" y="10543"/>
                    <a:pt x="6789" y="9862"/>
                  </a:cubicBezTo>
                  <a:cubicBezTo>
                    <a:pt x="6581" y="9710"/>
                    <a:pt x="6391" y="9578"/>
                    <a:pt x="6201" y="9426"/>
                  </a:cubicBezTo>
                  <a:cubicBezTo>
                    <a:pt x="5841" y="9131"/>
                    <a:pt x="6061" y="8483"/>
                    <a:pt x="6470" y="8483"/>
                  </a:cubicBezTo>
                  <a:cubicBezTo>
                    <a:pt x="6534" y="8483"/>
                    <a:pt x="6603" y="8499"/>
                    <a:pt x="6675" y="8535"/>
                  </a:cubicBezTo>
                  <a:lnTo>
                    <a:pt x="6789" y="8611"/>
                  </a:lnTo>
                  <a:cubicBezTo>
                    <a:pt x="6808" y="8611"/>
                    <a:pt x="6808" y="8611"/>
                    <a:pt x="6827" y="8630"/>
                  </a:cubicBezTo>
                  <a:cubicBezTo>
                    <a:pt x="6998" y="8724"/>
                    <a:pt x="7149" y="8838"/>
                    <a:pt x="7301" y="8990"/>
                  </a:cubicBezTo>
                  <a:cubicBezTo>
                    <a:pt x="8420" y="9824"/>
                    <a:pt x="9652" y="10507"/>
                    <a:pt x="10961" y="11000"/>
                  </a:cubicBezTo>
                  <a:cubicBezTo>
                    <a:pt x="11449" y="11181"/>
                    <a:pt x="12419" y="11619"/>
                    <a:pt x="13162" y="11619"/>
                  </a:cubicBezTo>
                  <a:cubicBezTo>
                    <a:pt x="13429" y="11619"/>
                    <a:pt x="13667" y="11562"/>
                    <a:pt x="13843" y="11417"/>
                  </a:cubicBezTo>
                  <a:cubicBezTo>
                    <a:pt x="14298" y="11019"/>
                    <a:pt x="14450" y="10374"/>
                    <a:pt x="14241" y="9824"/>
                  </a:cubicBezTo>
                  <a:cubicBezTo>
                    <a:pt x="14013" y="9369"/>
                    <a:pt x="13596" y="8990"/>
                    <a:pt x="13236" y="8630"/>
                  </a:cubicBezTo>
                  <a:cubicBezTo>
                    <a:pt x="12899" y="8293"/>
                    <a:pt x="13255" y="7820"/>
                    <a:pt x="13643" y="7820"/>
                  </a:cubicBezTo>
                  <a:cubicBezTo>
                    <a:pt x="13736" y="7820"/>
                    <a:pt x="13831" y="7847"/>
                    <a:pt x="13919" y="7909"/>
                  </a:cubicBezTo>
                  <a:cubicBezTo>
                    <a:pt x="15265" y="8857"/>
                    <a:pt x="16896" y="9388"/>
                    <a:pt x="18545" y="9426"/>
                  </a:cubicBezTo>
                  <a:cubicBezTo>
                    <a:pt x="18582" y="9426"/>
                    <a:pt x="18619" y="9427"/>
                    <a:pt x="18657" y="9427"/>
                  </a:cubicBezTo>
                  <a:cubicBezTo>
                    <a:pt x="20158" y="9427"/>
                    <a:pt x="22433" y="9049"/>
                    <a:pt x="23210" y="7625"/>
                  </a:cubicBezTo>
                  <a:cubicBezTo>
                    <a:pt x="24139" y="5918"/>
                    <a:pt x="21845" y="4705"/>
                    <a:pt x="20688" y="3832"/>
                  </a:cubicBezTo>
                  <a:cubicBezTo>
                    <a:pt x="19474" y="2903"/>
                    <a:pt x="18185" y="2050"/>
                    <a:pt x="16839" y="1329"/>
                  </a:cubicBezTo>
                  <a:cubicBezTo>
                    <a:pt x="15124" y="452"/>
                    <a:pt x="13214" y="0"/>
                    <a:pt x="113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1"/>
            <p:cNvSpPr/>
            <p:nvPr/>
          </p:nvSpPr>
          <p:spPr>
            <a:xfrm>
              <a:off x="6240025" y="9915000"/>
              <a:ext cx="544225" cy="375225"/>
            </a:xfrm>
            <a:custGeom>
              <a:avLst/>
              <a:gdLst/>
              <a:ahLst/>
              <a:cxnLst/>
              <a:rect l="l" t="t" r="r" b="b"/>
              <a:pathLst>
                <a:path w="21769" h="15009" extrusionOk="0">
                  <a:moveTo>
                    <a:pt x="19975" y="0"/>
                  </a:moveTo>
                  <a:cubicBezTo>
                    <a:pt x="19199" y="0"/>
                    <a:pt x="17967" y="915"/>
                    <a:pt x="16425" y="915"/>
                  </a:cubicBezTo>
                  <a:cubicBezTo>
                    <a:pt x="16318" y="915"/>
                    <a:pt x="16209" y="911"/>
                    <a:pt x="16099" y="901"/>
                  </a:cubicBezTo>
                  <a:cubicBezTo>
                    <a:pt x="14842" y="781"/>
                    <a:pt x="13180" y="76"/>
                    <a:pt x="11864" y="76"/>
                  </a:cubicBezTo>
                  <a:cubicBezTo>
                    <a:pt x="11313" y="76"/>
                    <a:pt x="10823" y="200"/>
                    <a:pt x="10448" y="541"/>
                  </a:cubicBezTo>
                  <a:cubicBezTo>
                    <a:pt x="8988" y="1887"/>
                    <a:pt x="7244" y="2911"/>
                    <a:pt x="5613" y="4049"/>
                  </a:cubicBezTo>
                  <a:cubicBezTo>
                    <a:pt x="3982" y="5187"/>
                    <a:pt x="1726" y="6305"/>
                    <a:pt x="778" y="8164"/>
                  </a:cubicBezTo>
                  <a:cubicBezTo>
                    <a:pt x="0" y="9718"/>
                    <a:pt x="399" y="11634"/>
                    <a:pt x="1517" y="12923"/>
                  </a:cubicBezTo>
                  <a:cubicBezTo>
                    <a:pt x="2807" y="14421"/>
                    <a:pt x="4836" y="15009"/>
                    <a:pt x="6770" y="15009"/>
                  </a:cubicBezTo>
                  <a:cubicBezTo>
                    <a:pt x="10846" y="15009"/>
                    <a:pt x="15795" y="13302"/>
                    <a:pt x="18677" y="10325"/>
                  </a:cubicBezTo>
                  <a:cubicBezTo>
                    <a:pt x="21237" y="7690"/>
                    <a:pt x="21768" y="4675"/>
                    <a:pt x="20744" y="769"/>
                  </a:cubicBezTo>
                  <a:cubicBezTo>
                    <a:pt x="20595" y="196"/>
                    <a:pt x="20334" y="0"/>
                    <a:pt x="199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1"/>
            <p:cNvSpPr/>
            <p:nvPr/>
          </p:nvSpPr>
          <p:spPr>
            <a:xfrm>
              <a:off x="6253300" y="9885125"/>
              <a:ext cx="506775" cy="380225"/>
            </a:xfrm>
            <a:custGeom>
              <a:avLst/>
              <a:gdLst/>
              <a:ahLst/>
              <a:cxnLst/>
              <a:rect l="l" t="t" r="r" b="b"/>
              <a:pathLst>
                <a:path w="20271" h="15209" extrusionOk="0">
                  <a:moveTo>
                    <a:pt x="17394" y="0"/>
                  </a:moveTo>
                  <a:cubicBezTo>
                    <a:pt x="16783" y="0"/>
                    <a:pt x="16051" y="237"/>
                    <a:pt x="15169" y="257"/>
                  </a:cubicBezTo>
                  <a:cubicBezTo>
                    <a:pt x="13103" y="295"/>
                    <a:pt x="11567" y="2115"/>
                    <a:pt x="9993" y="3196"/>
                  </a:cubicBezTo>
                  <a:cubicBezTo>
                    <a:pt x="8779" y="4030"/>
                    <a:pt x="7528" y="4789"/>
                    <a:pt x="6314" y="5623"/>
                  </a:cubicBezTo>
                  <a:cubicBezTo>
                    <a:pt x="5272" y="6344"/>
                    <a:pt x="4229" y="7045"/>
                    <a:pt x="3205" y="7766"/>
                  </a:cubicBezTo>
                  <a:cubicBezTo>
                    <a:pt x="2352" y="8392"/>
                    <a:pt x="1422" y="9074"/>
                    <a:pt x="1024" y="10098"/>
                  </a:cubicBezTo>
                  <a:cubicBezTo>
                    <a:pt x="0" y="12753"/>
                    <a:pt x="2769" y="14782"/>
                    <a:pt x="5082" y="15123"/>
                  </a:cubicBezTo>
                  <a:cubicBezTo>
                    <a:pt x="5487" y="15182"/>
                    <a:pt x="5898" y="15208"/>
                    <a:pt x="6312" y="15208"/>
                  </a:cubicBezTo>
                  <a:cubicBezTo>
                    <a:pt x="8163" y="15208"/>
                    <a:pt x="10071" y="14676"/>
                    <a:pt x="11775" y="14118"/>
                  </a:cubicBezTo>
                  <a:cubicBezTo>
                    <a:pt x="15719" y="12829"/>
                    <a:pt x="20270" y="9643"/>
                    <a:pt x="19701" y="4903"/>
                  </a:cubicBezTo>
                  <a:cubicBezTo>
                    <a:pt x="19202" y="762"/>
                    <a:pt x="18492" y="0"/>
                    <a:pt x="17394"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1"/>
            <p:cNvSpPr/>
            <p:nvPr/>
          </p:nvSpPr>
          <p:spPr>
            <a:xfrm>
              <a:off x="6269400" y="10034225"/>
              <a:ext cx="477400" cy="231125"/>
            </a:xfrm>
            <a:custGeom>
              <a:avLst/>
              <a:gdLst/>
              <a:ahLst/>
              <a:cxnLst/>
              <a:rect l="l" t="t" r="r" b="b"/>
              <a:pathLst>
                <a:path w="19096" h="9245" extrusionOk="0">
                  <a:moveTo>
                    <a:pt x="19095" y="0"/>
                  </a:moveTo>
                  <a:cubicBezTo>
                    <a:pt x="14613" y="3410"/>
                    <a:pt x="9144" y="5229"/>
                    <a:pt x="3566" y="5229"/>
                  </a:cubicBezTo>
                  <a:cubicBezTo>
                    <a:pt x="2443" y="5229"/>
                    <a:pt x="1315" y="5156"/>
                    <a:pt x="191" y="5006"/>
                  </a:cubicBezTo>
                  <a:lnTo>
                    <a:pt x="191" y="5006"/>
                  </a:lnTo>
                  <a:cubicBezTo>
                    <a:pt x="1" y="7225"/>
                    <a:pt x="2390" y="8855"/>
                    <a:pt x="4438" y="9159"/>
                  </a:cubicBezTo>
                  <a:cubicBezTo>
                    <a:pt x="4843" y="9218"/>
                    <a:pt x="5255" y="9244"/>
                    <a:pt x="5670" y="9244"/>
                  </a:cubicBezTo>
                  <a:cubicBezTo>
                    <a:pt x="7526" y="9244"/>
                    <a:pt x="9446" y="8712"/>
                    <a:pt x="11150" y="8154"/>
                  </a:cubicBezTo>
                  <a:cubicBezTo>
                    <a:pt x="14791" y="6940"/>
                    <a:pt x="18944" y="4153"/>
                    <a:pt x="19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1"/>
            <p:cNvSpPr/>
            <p:nvPr/>
          </p:nvSpPr>
          <p:spPr>
            <a:xfrm>
              <a:off x="5933325" y="10043950"/>
              <a:ext cx="513875" cy="327200"/>
            </a:xfrm>
            <a:custGeom>
              <a:avLst/>
              <a:gdLst/>
              <a:ahLst/>
              <a:cxnLst/>
              <a:rect l="l" t="t" r="r" b="b"/>
              <a:pathLst>
                <a:path w="20555" h="13088" extrusionOk="0">
                  <a:moveTo>
                    <a:pt x="14595" y="0"/>
                  </a:moveTo>
                  <a:cubicBezTo>
                    <a:pt x="13726" y="0"/>
                    <a:pt x="12773" y="291"/>
                    <a:pt x="12022" y="427"/>
                  </a:cubicBezTo>
                  <a:lnTo>
                    <a:pt x="8704" y="996"/>
                  </a:lnTo>
                  <a:cubicBezTo>
                    <a:pt x="7831" y="1147"/>
                    <a:pt x="6959" y="1337"/>
                    <a:pt x="6087" y="1451"/>
                  </a:cubicBezTo>
                  <a:cubicBezTo>
                    <a:pt x="5291" y="1546"/>
                    <a:pt x="4532" y="1508"/>
                    <a:pt x="4020" y="2228"/>
                  </a:cubicBezTo>
                  <a:cubicBezTo>
                    <a:pt x="3527" y="2949"/>
                    <a:pt x="3375" y="3916"/>
                    <a:pt x="3034" y="4712"/>
                  </a:cubicBezTo>
                  <a:lnTo>
                    <a:pt x="1631" y="7955"/>
                  </a:lnTo>
                  <a:cubicBezTo>
                    <a:pt x="1138" y="9092"/>
                    <a:pt x="0" y="10723"/>
                    <a:pt x="778" y="11974"/>
                  </a:cubicBezTo>
                  <a:cubicBezTo>
                    <a:pt x="1376" y="12961"/>
                    <a:pt x="2515" y="13087"/>
                    <a:pt x="3594" y="13087"/>
                  </a:cubicBezTo>
                  <a:cubicBezTo>
                    <a:pt x="3883" y="13087"/>
                    <a:pt x="4168" y="13078"/>
                    <a:pt x="4437" y="13074"/>
                  </a:cubicBezTo>
                  <a:cubicBezTo>
                    <a:pt x="6561" y="13017"/>
                    <a:pt x="8704" y="12866"/>
                    <a:pt x="10827" y="12581"/>
                  </a:cubicBezTo>
                  <a:cubicBezTo>
                    <a:pt x="12761" y="12335"/>
                    <a:pt x="14658" y="11974"/>
                    <a:pt x="16554" y="11538"/>
                  </a:cubicBezTo>
                  <a:cubicBezTo>
                    <a:pt x="17691" y="11273"/>
                    <a:pt x="19246" y="11026"/>
                    <a:pt x="19834" y="9870"/>
                  </a:cubicBezTo>
                  <a:cubicBezTo>
                    <a:pt x="20555" y="8466"/>
                    <a:pt x="19322" y="6817"/>
                    <a:pt x="18734" y="5603"/>
                  </a:cubicBezTo>
                  <a:cubicBezTo>
                    <a:pt x="17995" y="4048"/>
                    <a:pt x="17369" y="2247"/>
                    <a:pt x="16402" y="825"/>
                  </a:cubicBezTo>
                  <a:cubicBezTo>
                    <a:pt x="15959" y="194"/>
                    <a:pt x="15305" y="0"/>
                    <a:pt x="145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5973150" y="10069650"/>
              <a:ext cx="447500" cy="276250"/>
            </a:xfrm>
            <a:custGeom>
              <a:avLst/>
              <a:gdLst/>
              <a:ahLst/>
              <a:cxnLst/>
              <a:rect l="l" t="t" r="r" b="b"/>
              <a:pathLst>
                <a:path w="17900" h="11050" extrusionOk="0">
                  <a:moveTo>
                    <a:pt x="12704" y="1"/>
                  </a:moveTo>
                  <a:cubicBezTo>
                    <a:pt x="12310" y="1"/>
                    <a:pt x="11853" y="164"/>
                    <a:pt x="11491" y="233"/>
                  </a:cubicBezTo>
                  <a:lnTo>
                    <a:pt x="8798" y="707"/>
                  </a:lnTo>
                  <a:lnTo>
                    <a:pt x="5670" y="1219"/>
                  </a:lnTo>
                  <a:cubicBezTo>
                    <a:pt x="5025" y="1333"/>
                    <a:pt x="3527" y="1276"/>
                    <a:pt x="3242" y="1978"/>
                  </a:cubicBezTo>
                  <a:cubicBezTo>
                    <a:pt x="2579" y="3627"/>
                    <a:pt x="1858" y="5258"/>
                    <a:pt x="1138" y="6889"/>
                  </a:cubicBezTo>
                  <a:cubicBezTo>
                    <a:pt x="721" y="7875"/>
                    <a:pt x="133" y="8842"/>
                    <a:pt x="171" y="9922"/>
                  </a:cubicBezTo>
                  <a:cubicBezTo>
                    <a:pt x="0" y="10567"/>
                    <a:pt x="247" y="10908"/>
                    <a:pt x="929" y="10965"/>
                  </a:cubicBezTo>
                  <a:cubicBezTo>
                    <a:pt x="1176" y="11022"/>
                    <a:pt x="1422" y="11041"/>
                    <a:pt x="1669" y="11041"/>
                  </a:cubicBezTo>
                  <a:cubicBezTo>
                    <a:pt x="1814" y="11047"/>
                    <a:pt x="1959" y="11050"/>
                    <a:pt x="2105" y="11050"/>
                  </a:cubicBezTo>
                  <a:cubicBezTo>
                    <a:pt x="2398" y="11050"/>
                    <a:pt x="2693" y="11041"/>
                    <a:pt x="2996" y="11041"/>
                  </a:cubicBezTo>
                  <a:cubicBezTo>
                    <a:pt x="6902" y="10927"/>
                    <a:pt x="10789" y="10434"/>
                    <a:pt x="14600" y="9562"/>
                  </a:cubicBezTo>
                  <a:cubicBezTo>
                    <a:pt x="15321" y="9392"/>
                    <a:pt x="16288" y="9297"/>
                    <a:pt x="16895" y="8823"/>
                  </a:cubicBezTo>
                  <a:cubicBezTo>
                    <a:pt x="17900" y="8083"/>
                    <a:pt x="17141" y="6851"/>
                    <a:pt x="16705" y="5978"/>
                  </a:cubicBezTo>
                  <a:cubicBezTo>
                    <a:pt x="15947" y="4367"/>
                    <a:pt x="15264" y="2603"/>
                    <a:pt x="14335" y="1086"/>
                  </a:cubicBezTo>
                  <a:cubicBezTo>
                    <a:pt x="13975" y="480"/>
                    <a:pt x="13539" y="62"/>
                    <a:pt x="12818" y="6"/>
                  </a:cubicBezTo>
                  <a:cubicBezTo>
                    <a:pt x="12781" y="2"/>
                    <a:pt x="12743" y="1"/>
                    <a:pt x="12704"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5973150" y="10221000"/>
              <a:ext cx="447025" cy="124900"/>
            </a:xfrm>
            <a:custGeom>
              <a:avLst/>
              <a:gdLst/>
              <a:ahLst/>
              <a:cxnLst/>
              <a:rect l="l" t="t" r="r" b="b"/>
              <a:pathLst>
                <a:path w="17881" h="4996" extrusionOk="0">
                  <a:moveTo>
                    <a:pt x="16743" y="0"/>
                  </a:moveTo>
                  <a:cubicBezTo>
                    <a:pt x="13632" y="2126"/>
                    <a:pt x="9938" y="3275"/>
                    <a:pt x="6178" y="3275"/>
                  </a:cubicBezTo>
                  <a:cubicBezTo>
                    <a:pt x="5813" y="3275"/>
                    <a:pt x="5447" y="3265"/>
                    <a:pt x="5082" y="3243"/>
                  </a:cubicBezTo>
                  <a:cubicBezTo>
                    <a:pt x="4077" y="3186"/>
                    <a:pt x="1574" y="3091"/>
                    <a:pt x="550" y="2162"/>
                  </a:cubicBezTo>
                  <a:cubicBezTo>
                    <a:pt x="303" y="2693"/>
                    <a:pt x="171" y="3281"/>
                    <a:pt x="190" y="3868"/>
                  </a:cubicBezTo>
                  <a:cubicBezTo>
                    <a:pt x="0" y="4513"/>
                    <a:pt x="247" y="4873"/>
                    <a:pt x="929" y="4930"/>
                  </a:cubicBezTo>
                  <a:cubicBezTo>
                    <a:pt x="1176" y="4968"/>
                    <a:pt x="1422" y="4987"/>
                    <a:pt x="1669" y="4987"/>
                  </a:cubicBezTo>
                  <a:cubicBezTo>
                    <a:pt x="1814" y="4993"/>
                    <a:pt x="1961" y="4996"/>
                    <a:pt x="2110" y="4996"/>
                  </a:cubicBezTo>
                  <a:cubicBezTo>
                    <a:pt x="2406" y="4996"/>
                    <a:pt x="2705" y="4987"/>
                    <a:pt x="2996" y="4987"/>
                  </a:cubicBezTo>
                  <a:cubicBezTo>
                    <a:pt x="6902" y="4892"/>
                    <a:pt x="10789" y="4399"/>
                    <a:pt x="14600" y="3527"/>
                  </a:cubicBezTo>
                  <a:cubicBezTo>
                    <a:pt x="15321" y="3356"/>
                    <a:pt x="16288" y="3243"/>
                    <a:pt x="16895" y="2788"/>
                  </a:cubicBezTo>
                  <a:cubicBezTo>
                    <a:pt x="17881" y="2048"/>
                    <a:pt x="17179" y="854"/>
                    <a:pt x="16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4966750" y="9412450"/>
              <a:ext cx="724825" cy="997075"/>
            </a:xfrm>
            <a:custGeom>
              <a:avLst/>
              <a:gdLst/>
              <a:ahLst/>
              <a:cxnLst/>
              <a:rect l="l" t="t" r="r" b="b"/>
              <a:pathLst>
                <a:path w="28993" h="39883" extrusionOk="0">
                  <a:moveTo>
                    <a:pt x="17384" y="1"/>
                  </a:moveTo>
                  <a:cubicBezTo>
                    <a:pt x="14564" y="1"/>
                    <a:pt x="11719" y="438"/>
                    <a:pt x="9045" y="1056"/>
                  </a:cubicBezTo>
                  <a:cubicBezTo>
                    <a:pt x="7851" y="1340"/>
                    <a:pt x="6561" y="1530"/>
                    <a:pt x="5481" y="2118"/>
                  </a:cubicBezTo>
                  <a:cubicBezTo>
                    <a:pt x="3528" y="3161"/>
                    <a:pt x="2617" y="5455"/>
                    <a:pt x="2030" y="7465"/>
                  </a:cubicBezTo>
                  <a:cubicBezTo>
                    <a:pt x="1252" y="10138"/>
                    <a:pt x="1025" y="12983"/>
                    <a:pt x="759" y="15751"/>
                  </a:cubicBezTo>
                  <a:cubicBezTo>
                    <a:pt x="456" y="18785"/>
                    <a:pt x="266" y="21838"/>
                    <a:pt x="152" y="24890"/>
                  </a:cubicBezTo>
                  <a:cubicBezTo>
                    <a:pt x="58" y="27488"/>
                    <a:pt x="1" y="30124"/>
                    <a:pt x="77" y="32740"/>
                  </a:cubicBezTo>
                  <a:cubicBezTo>
                    <a:pt x="114" y="34049"/>
                    <a:pt x="171" y="35338"/>
                    <a:pt x="285" y="36666"/>
                  </a:cubicBezTo>
                  <a:cubicBezTo>
                    <a:pt x="342" y="37272"/>
                    <a:pt x="133" y="38145"/>
                    <a:pt x="570" y="38656"/>
                  </a:cubicBezTo>
                  <a:cubicBezTo>
                    <a:pt x="1461" y="39642"/>
                    <a:pt x="3205" y="39396"/>
                    <a:pt x="4381" y="39491"/>
                  </a:cubicBezTo>
                  <a:cubicBezTo>
                    <a:pt x="6993" y="39703"/>
                    <a:pt x="9562" y="39883"/>
                    <a:pt x="12145" y="39883"/>
                  </a:cubicBezTo>
                  <a:cubicBezTo>
                    <a:pt x="13031" y="39883"/>
                    <a:pt x="13918" y="39862"/>
                    <a:pt x="14810" y="39813"/>
                  </a:cubicBezTo>
                  <a:cubicBezTo>
                    <a:pt x="18924" y="39605"/>
                    <a:pt x="22982" y="38998"/>
                    <a:pt x="26964" y="37993"/>
                  </a:cubicBezTo>
                  <a:cubicBezTo>
                    <a:pt x="27779" y="37784"/>
                    <a:pt x="28272" y="37481"/>
                    <a:pt x="28557" y="37064"/>
                  </a:cubicBezTo>
                  <a:cubicBezTo>
                    <a:pt x="28898" y="36590"/>
                    <a:pt x="28993" y="35964"/>
                    <a:pt x="28955" y="35092"/>
                  </a:cubicBezTo>
                  <a:cubicBezTo>
                    <a:pt x="28936" y="34314"/>
                    <a:pt x="28917" y="33518"/>
                    <a:pt x="28917" y="32740"/>
                  </a:cubicBezTo>
                  <a:cubicBezTo>
                    <a:pt x="28841" y="27299"/>
                    <a:pt x="28519" y="21876"/>
                    <a:pt x="27912" y="16453"/>
                  </a:cubicBezTo>
                  <a:cubicBezTo>
                    <a:pt x="27609" y="13741"/>
                    <a:pt x="27248" y="11049"/>
                    <a:pt x="26812" y="8356"/>
                  </a:cubicBezTo>
                  <a:cubicBezTo>
                    <a:pt x="26509" y="6479"/>
                    <a:pt x="26224" y="4507"/>
                    <a:pt x="25220" y="2857"/>
                  </a:cubicBezTo>
                  <a:cubicBezTo>
                    <a:pt x="24234" y="1208"/>
                    <a:pt x="22660" y="506"/>
                    <a:pt x="20839" y="240"/>
                  </a:cubicBezTo>
                  <a:cubicBezTo>
                    <a:pt x="19701" y="75"/>
                    <a:pt x="18545" y="1"/>
                    <a:pt x="173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1"/>
            <p:cNvSpPr/>
            <p:nvPr/>
          </p:nvSpPr>
          <p:spPr>
            <a:xfrm>
              <a:off x="4993300" y="9435525"/>
              <a:ext cx="670325" cy="943050"/>
            </a:xfrm>
            <a:custGeom>
              <a:avLst/>
              <a:gdLst/>
              <a:ahLst/>
              <a:cxnLst/>
              <a:rect l="l" t="t" r="r" b="b"/>
              <a:pathLst>
                <a:path w="26813" h="37722" extrusionOk="0">
                  <a:moveTo>
                    <a:pt x="15825" y="1"/>
                  </a:moveTo>
                  <a:cubicBezTo>
                    <a:pt x="12472" y="1"/>
                    <a:pt x="9113" y="728"/>
                    <a:pt x="5917" y="1707"/>
                  </a:cubicBezTo>
                  <a:cubicBezTo>
                    <a:pt x="3414" y="2484"/>
                    <a:pt x="2428" y="5025"/>
                    <a:pt x="1821" y="7357"/>
                  </a:cubicBezTo>
                  <a:cubicBezTo>
                    <a:pt x="759" y="11529"/>
                    <a:pt x="569" y="16042"/>
                    <a:pt x="304" y="20327"/>
                  </a:cubicBezTo>
                  <a:cubicBezTo>
                    <a:pt x="1" y="25598"/>
                    <a:pt x="76" y="30869"/>
                    <a:pt x="209" y="36160"/>
                  </a:cubicBezTo>
                  <a:cubicBezTo>
                    <a:pt x="209" y="36330"/>
                    <a:pt x="228" y="36501"/>
                    <a:pt x="285" y="36672"/>
                  </a:cubicBezTo>
                  <a:cubicBezTo>
                    <a:pt x="304" y="36710"/>
                    <a:pt x="323" y="36747"/>
                    <a:pt x="361" y="36785"/>
                  </a:cubicBezTo>
                  <a:cubicBezTo>
                    <a:pt x="437" y="36880"/>
                    <a:pt x="531" y="36937"/>
                    <a:pt x="626" y="36975"/>
                  </a:cubicBezTo>
                  <a:cubicBezTo>
                    <a:pt x="1423" y="37335"/>
                    <a:pt x="2883" y="37259"/>
                    <a:pt x="3774" y="37354"/>
                  </a:cubicBezTo>
                  <a:cubicBezTo>
                    <a:pt x="4893" y="37487"/>
                    <a:pt x="6011" y="37582"/>
                    <a:pt x="7111" y="37639"/>
                  </a:cubicBezTo>
                  <a:cubicBezTo>
                    <a:pt x="8178" y="37693"/>
                    <a:pt x="9249" y="37722"/>
                    <a:pt x="10320" y="37722"/>
                  </a:cubicBezTo>
                  <a:cubicBezTo>
                    <a:pt x="11477" y="37722"/>
                    <a:pt x="12634" y="37689"/>
                    <a:pt x="13786" y="37620"/>
                  </a:cubicBezTo>
                  <a:cubicBezTo>
                    <a:pt x="16004" y="37487"/>
                    <a:pt x="18223" y="37240"/>
                    <a:pt x="20422" y="36861"/>
                  </a:cubicBezTo>
                  <a:cubicBezTo>
                    <a:pt x="21484" y="36672"/>
                    <a:pt x="22527" y="36482"/>
                    <a:pt x="23589" y="36273"/>
                  </a:cubicBezTo>
                  <a:cubicBezTo>
                    <a:pt x="24252" y="36160"/>
                    <a:pt x="26812" y="35951"/>
                    <a:pt x="26812" y="35060"/>
                  </a:cubicBezTo>
                  <a:cubicBezTo>
                    <a:pt x="26793" y="30168"/>
                    <a:pt x="26660" y="25314"/>
                    <a:pt x="26262" y="20460"/>
                  </a:cubicBezTo>
                  <a:cubicBezTo>
                    <a:pt x="25845" y="15454"/>
                    <a:pt x="25352" y="10353"/>
                    <a:pt x="24328" y="5423"/>
                  </a:cubicBezTo>
                  <a:cubicBezTo>
                    <a:pt x="23835" y="3129"/>
                    <a:pt x="22830" y="1043"/>
                    <a:pt x="20365" y="493"/>
                  </a:cubicBezTo>
                  <a:cubicBezTo>
                    <a:pt x="18863" y="150"/>
                    <a:pt x="17345" y="1"/>
                    <a:pt x="15825" y="1"/>
                  </a:cubicBezTo>
                  <a:close/>
                </a:path>
              </a:pathLst>
            </a:custGeom>
            <a:solidFill>
              <a:srgbClr val="EA3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1"/>
            <p:cNvSpPr/>
            <p:nvPr/>
          </p:nvSpPr>
          <p:spPr>
            <a:xfrm>
              <a:off x="5003250" y="9867375"/>
              <a:ext cx="642350" cy="53125"/>
            </a:xfrm>
            <a:custGeom>
              <a:avLst/>
              <a:gdLst/>
              <a:ahLst/>
              <a:cxnLst/>
              <a:rect l="l" t="t" r="r" b="b"/>
              <a:pathLst>
                <a:path w="25694" h="2125" extrusionOk="0">
                  <a:moveTo>
                    <a:pt x="25599" y="0"/>
                  </a:moveTo>
                  <a:cubicBezTo>
                    <a:pt x="20605" y="739"/>
                    <a:pt x="15565" y="1114"/>
                    <a:pt x="10526" y="1114"/>
                  </a:cubicBezTo>
                  <a:cubicBezTo>
                    <a:pt x="7031" y="1114"/>
                    <a:pt x="3536" y="934"/>
                    <a:pt x="58" y="569"/>
                  </a:cubicBezTo>
                  <a:cubicBezTo>
                    <a:pt x="39" y="910"/>
                    <a:pt x="20" y="1251"/>
                    <a:pt x="1" y="1574"/>
                  </a:cubicBezTo>
                  <a:cubicBezTo>
                    <a:pt x="3526" y="1941"/>
                    <a:pt x="7065" y="2125"/>
                    <a:pt x="10603" y="2125"/>
                  </a:cubicBezTo>
                  <a:cubicBezTo>
                    <a:pt x="15647" y="2125"/>
                    <a:pt x="20690" y="1752"/>
                    <a:pt x="25694" y="1005"/>
                  </a:cubicBezTo>
                  <a:cubicBezTo>
                    <a:pt x="25656" y="664"/>
                    <a:pt x="25618" y="322"/>
                    <a:pt x="25599"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1"/>
            <p:cNvSpPr/>
            <p:nvPr/>
          </p:nvSpPr>
          <p:spPr>
            <a:xfrm>
              <a:off x="5007525" y="9788200"/>
              <a:ext cx="630500" cy="61675"/>
            </a:xfrm>
            <a:custGeom>
              <a:avLst/>
              <a:gdLst/>
              <a:ahLst/>
              <a:cxnLst/>
              <a:rect l="l" t="t" r="r" b="b"/>
              <a:pathLst>
                <a:path w="25220" h="2467" extrusionOk="0">
                  <a:moveTo>
                    <a:pt x="25105" y="0"/>
                  </a:moveTo>
                  <a:cubicBezTo>
                    <a:pt x="19671" y="973"/>
                    <a:pt x="14171" y="1461"/>
                    <a:pt x="8670" y="1461"/>
                  </a:cubicBezTo>
                  <a:cubicBezTo>
                    <a:pt x="5803" y="1461"/>
                    <a:pt x="2935" y="1329"/>
                    <a:pt x="76" y="1062"/>
                  </a:cubicBezTo>
                  <a:cubicBezTo>
                    <a:pt x="57" y="1404"/>
                    <a:pt x="19" y="1726"/>
                    <a:pt x="0" y="2067"/>
                  </a:cubicBezTo>
                  <a:cubicBezTo>
                    <a:pt x="2885" y="2334"/>
                    <a:pt x="5776" y="2466"/>
                    <a:pt x="8666" y="2466"/>
                  </a:cubicBezTo>
                  <a:cubicBezTo>
                    <a:pt x="14210" y="2466"/>
                    <a:pt x="19747" y="1978"/>
                    <a:pt x="25219" y="1005"/>
                  </a:cubicBezTo>
                  <a:cubicBezTo>
                    <a:pt x="25181" y="664"/>
                    <a:pt x="25143" y="323"/>
                    <a:pt x="25105"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1"/>
            <p:cNvSpPr/>
            <p:nvPr/>
          </p:nvSpPr>
          <p:spPr>
            <a:xfrm>
              <a:off x="4998050" y="9929000"/>
              <a:ext cx="654200" cy="78750"/>
            </a:xfrm>
            <a:custGeom>
              <a:avLst/>
              <a:gdLst/>
              <a:ahLst/>
              <a:cxnLst/>
              <a:rect l="l" t="t" r="r" b="b"/>
              <a:pathLst>
                <a:path w="26168" h="3150" extrusionOk="0">
                  <a:moveTo>
                    <a:pt x="26015" y="0"/>
                  </a:moveTo>
                  <a:cubicBezTo>
                    <a:pt x="18895" y="927"/>
                    <a:pt x="11722" y="1386"/>
                    <a:pt x="4540" y="1386"/>
                  </a:cubicBezTo>
                  <a:cubicBezTo>
                    <a:pt x="3059" y="1386"/>
                    <a:pt x="1577" y="1366"/>
                    <a:pt x="95" y="1327"/>
                  </a:cubicBezTo>
                  <a:cubicBezTo>
                    <a:pt x="57" y="1915"/>
                    <a:pt x="38" y="2503"/>
                    <a:pt x="0" y="3091"/>
                  </a:cubicBezTo>
                  <a:cubicBezTo>
                    <a:pt x="1495" y="3130"/>
                    <a:pt x="2990" y="3149"/>
                    <a:pt x="4484" y="3149"/>
                  </a:cubicBezTo>
                  <a:cubicBezTo>
                    <a:pt x="11729" y="3149"/>
                    <a:pt x="18968" y="2691"/>
                    <a:pt x="26167" y="1763"/>
                  </a:cubicBezTo>
                  <a:cubicBezTo>
                    <a:pt x="26129" y="1422"/>
                    <a:pt x="26110" y="1062"/>
                    <a:pt x="26072" y="721"/>
                  </a:cubicBezTo>
                  <a:cubicBezTo>
                    <a:pt x="26053" y="474"/>
                    <a:pt x="26034" y="247"/>
                    <a:pt x="26015"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1"/>
            <p:cNvSpPr/>
            <p:nvPr/>
          </p:nvSpPr>
          <p:spPr>
            <a:xfrm>
              <a:off x="5089050" y="9343875"/>
              <a:ext cx="455575" cy="430300"/>
            </a:xfrm>
            <a:custGeom>
              <a:avLst/>
              <a:gdLst/>
              <a:ahLst/>
              <a:cxnLst/>
              <a:rect l="l" t="t" r="r" b="b"/>
              <a:pathLst>
                <a:path w="18223" h="17212" extrusionOk="0">
                  <a:moveTo>
                    <a:pt x="9037" y="0"/>
                  </a:moveTo>
                  <a:cubicBezTo>
                    <a:pt x="8802" y="0"/>
                    <a:pt x="8565" y="9"/>
                    <a:pt x="8325" y="25"/>
                  </a:cubicBezTo>
                  <a:cubicBezTo>
                    <a:pt x="5064" y="272"/>
                    <a:pt x="1840" y="1448"/>
                    <a:pt x="968" y="4918"/>
                  </a:cubicBezTo>
                  <a:cubicBezTo>
                    <a:pt x="1" y="8710"/>
                    <a:pt x="570" y="13090"/>
                    <a:pt x="1423" y="16844"/>
                  </a:cubicBezTo>
                  <a:cubicBezTo>
                    <a:pt x="1496" y="17074"/>
                    <a:pt x="1707" y="17212"/>
                    <a:pt x="1925" y="17212"/>
                  </a:cubicBezTo>
                  <a:cubicBezTo>
                    <a:pt x="2048" y="17212"/>
                    <a:pt x="2173" y="17168"/>
                    <a:pt x="2276" y="17072"/>
                  </a:cubicBezTo>
                  <a:cubicBezTo>
                    <a:pt x="3186" y="15972"/>
                    <a:pt x="4495" y="15271"/>
                    <a:pt x="5936" y="15119"/>
                  </a:cubicBezTo>
                  <a:cubicBezTo>
                    <a:pt x="6071" y="15108"/>
                    <a:pt x="6207" y="15103"/>
                    <a:pt x="6343" y="15103"/>
                  </a:cubicBezTo>
                  <a:cubicBezTo>
                    <a:pt x="6932" y="15103"/>
                    <a:pt x="7527" y="15203"/>
                    <a:pt x="8097" y="15403"/>
                  </a:cubicBezTo>
                  <a:cubicBezTo>
                    <a:pt x="8817" y="15634"/>
                    <a:pt x="9231" y="16126"/>
                    <a:pt x="9811" y="16126"/>
                  </a:cubicBezTo>
                  <a:cubicBezTo>
                    <a:pt x="9996" y="16126"/>
                    <a:pt x="10197" y="16076"/>
                    <a:pt x="10430" y="15953"/>
                  </a:cubicBezTo>
                  <a:cubicBezTo>
                    <a:pt x="11112" y="15593"/>
                    <a:pt x="11738" y="15157"/>
                    <a:pt x="12459" y="14872"/>
                  </a:cubicBezTo>
                  <a:cubicBezTo>
                    <a:pt x="13004" y="14654"/>
                    <a:pt x="13586" y="14511"/>
                    <a:pt x="14133" y="14511"/>
                  </a:cubicBezTo>
                  <a:cubicBezTo>
                    <a:pt x="15010" y="14511"/>
                    <a:pt x="15797" y="14880"/>
                    <a:pt x="16194" y="15896"/>
                  </a:cubicBezTo>
                  <a:cubicBezTo>
                    <a:pt x="16276" y="16111"/>
                    <a:pt x="16528" y="16254"/>
                    <a:pt x="16756" y="16254"/>
                  </a:cubicBezTo>
                  <a:cubicBezTo>
                    <a:pt x="16950" y="16254"/>
                    <a:pt x="17126" y="16150"/>
                    <a:pt x="17161" y="15896"/>
                  </a:cubicBezTo>
                  <a:cubicBezTo>
                    <a:pt x="17692" y="12123"/>
                    <a:pt x="18223" y="8084"/>
                    <a:pt x="16459" y="4538"/>
                  </a:cubicBezTo>
                  <a:cubicBezTo>
                    <a:pt x="14975" y="1569"/>
                    <a:pt x="12255" y="0"/>
                    <a:pt x="90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1"/>
            <p:cNvSpPr/>
            <p:nvPr/>
          </p:nvSpPr>
          <p:spPr>
            <a:xfrm>
              <a:off x="5124125" y="9369425"/>
              <a:ext cx="390650" cy="367125"/>
            </a:xfrm>
            <a:custGeom>
              <a:avLst/>
              <a:gdLst/>
              <a:ahLst/>
              <a:cxnLst/>
              <a:rect l="l" t="t" r="r" b="b"/>
              <a:pathLst>
                <a:path w="15626" h="14685" extrusionOk="0">
                  <a:moveTo>
                    <a:pt x="7637" y="1"/>
                  </a:moveTo>
                  <a:cubicBezTo>
                    <a:pt x="7408" y="1"/>
                    <a:pt x="7176" y="10"/>
                    <a:pt x="6941" y="27"/>
                  </a:cubicBezTo>
                  <a:cubicBezTo>
                    <a:pt x="5443" y="141"/>
                    <a:pt x="3793" y="445"/>
                    <a:pt x="2504" y="1260"/>
                  </a:cubicBezTo>
                  <a:cubicBezTo>
                    <a:pt x="1006" y="2227"/>
                    <a:pt x="475" y="3896"/>
                    <a:pt x="304" y="5602"/>
                  </a:cubicBezTo>
                  <a:cubicBezTo>
                    <a:pt x="1" y="8636"/>
                    <a:pt x="172" y="11689"/>
                    <a:pt x="816" y="14685"/>
                  </a:cubicBezTo>
                  <a:cubicBezTo>
                    <a:pt x="2006" y="13622"/>
                    <a:pt x="3511" y="13078"/>
                    <a:pt x="5022" y="13078"/>
                  </a:cubicBezTo>
                  <a:cubicBezTo>
                    <a:pt x="6208" y="13078"/>
                    <a:pt x="7397" y="13413"/>
                    <a:pt x="8439" y="14097"/>
                  </a:cubicBezTo>
                  <a:cubicBezTo>
                    <a:pt x="9646" y="13274"/>
                    <a:pt x="10999" y="12468"/>
                    <a:pt x="12483" y="12468"/>
                  </a:cubicBezTo>
                  <a:cubicBezTo>
                    <a:pt x="12607" y="12468"/>
                    <a:pt x="12731" y="12473"/>
                    <a:pt x="12857" y="12485"/>
                  </a:cubicBezTo>
                  <a:cubicBezTo>
                    <a:pt x="13634" y="12561"/>
                    <a:pt x="14374" y="12883"/>
                    <a:pt x="14962" y="13414"/>
                  </a:cubicBezTo>
                  <a:cubicBezTo>
                    <a:pt x="15360" y="10323"/>
                    <a:pt x="15625" y="7062"/>
                    <a:pt x="14260" y="4199"/>
                  </a:cubicBezTo>
                  <a:cubicBezTo>
                    <a:pt x="12959" y="1456"/>
                    <a:pt x="10564" y="1"/>
                    <a:pt x="7637"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1"/>
            <p:cNvSpPr/>
            <p:nvPr/>
          </p:nvSpPr>
          <p:spPr>
            <a:xfrm>
              <a:off x="5008000" y="9175300"/>
              <a:ext cx="148875" cy="153500"/>
            </a:xfrm>
            <a:custGeom>
              <a:avLst/>
              <a:gdLst/>
              <a:ahLst/>
              <a:cxnLst/>
              <a:rect l="l" t="t" r="r" b="b"/>
              <a:pathLst>
                <a:path w="5955" h="6140" extrusionOk="0">
                  <a:moveTo>
                    <a:pt x="2712" y="1"/>
                  </a:moveTo>
                  <a:cubicBezTo>
                    <a:pt x="2135" y="1"/>
                    <a:pt x="1573" y="164"/>
                    <a:pt x="1081" y="492"/>
                  </a:cubicBezTo>
                  <a:cubicBezTo>
                    <a:pt x="721" y="720"/>
                    <a:pt x="436" y="1061"/>
                    <a:pt x="266" y="1459"/>
                  </a:cubicBezTo>
                  <a:cubicBezTo>
                    <a:pt x="114" y="1820"/>
                    <a:pt x="38" y="2199"/>
                    <a:pt x="19" y="2597"/>
                  </a:cubicBezTo>
                  <a:cubicBezTo>
                    <a:pt x="0" y="3355"/>
                    <a:pt x="171" y="4114"/>
                    <a:pt x="569" y="4778"/>
                  </a:cubicBezTo>
                  <a:cubicBezTo>
                    <a:pt x="986" y="5517"/>
                    <a:pt x="1726" y="6010"/>
                    <a:pt x="2560" y="6124"/>
                  </a:cubicBezTo>
                  <a:lnTo>
                    <a:pt x="2560" y="6105"/>
                  </a:lnTo>
                  <a:cubicBezTo>
                    <a:pt x="2706" y="6128"/>
                    <a:pt x="2853" y="6139"/>
                    <a:pt x="2999" y="6139"/>
                  </a:cubicBezTo>
                  <a:cubicBezTo>
                    <a:pt x="3574" y="6139"/>
                    <a:pt x="4139" y="5963"/>
                    <a:pt x="4608" y="5631"/>
                  </a:cubicBezTo>
                  <a:cubicBezTo>
                    <a:pt x="5272" y="5176"/>
                    <a:pt x="5708" y="4455"/>
                    <a:pt x="5822" y="3659"/>
                  </a:cubicBezTo>
                  <a:cubicBezTo>
                    <a:pt x="5954" y="2806"/>
                    <a:pt x="5746" y="1933"/>
                    <a:pt x="5234" y="1251"/>
                  </a:cubicBezTo>
                  <a:cubicBezTo>
                    <a:pt x="4798" y="663"/>
                    <a:pt x="4172" y="246"/>
                    <a:pt x="3451" y="75"/>
                  </a:cubicBezTo>
                  <a:cubicBezTo>
                    <a:pt x="3376" y="56"/>
                    <a:pt x="3281" y="37"/>
                    <a:pt x="3186" y="37"/>
                  </a:cubicBezTo>
                  <a:cubicBezTo>
                    <a:pt x="3027" y="13"/>
                    <a:pt x="2869" y="1"/>
                    <a:pt x="27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1"/>
            <p:cNvSpPr/>
            <p:nvPr/>
          </p:nvSpPr>
          <p:spPr>
            <a:xfrm>
              <a:off x="5028850" y="9197425"/>
              <a:ext cx="108100" cy="108650"/>
            </a:xfrm>
            <a:custGeom>
              <a:avLst/>
              <a:gdLst/>
              <a:ahLst/>
              <a:cxnLst/>
              <a:rect l="l" t="t" r="r" b="b"/>
              <a:pathLst>
                <a:path w="4324" h="4346" extrusionOk="0">
                  <a:moveTo>
                    <a:pt x="1931" y="0"/>
                  </a:moveTo>
                  <a:cubicBezTo>
                    <a:pt x="1514" y="0"/>
                    <a:pt x="1102" y="138"/>
                    <a:pt x="759" y="385"/>
                  </a:cubicBezTo>
                  <a:cubicBezTo>
                    <a:pt x="266" y="745"/>
                    <a:pt x="1" y="1352"/>
                    <a:pt x="77" y="1958"/>
                  </a:cubicBezTo>
                  <a:cubicBezTo>
                    <a:pt x="95" y="2470"/>
                    <a:pt x="247" y="2982"/>
                    <a:pt x="494" y="3418"/>
                  </a:cubicBezTo>
                  <a:cubicBezTo>
                    <a:pt x="852" y="4019"/>
                    <a:pt x="1485" y="4346"/>
                    <a:pt x="2131" y="4346"/>
                  </a:cubicBezTo>
                  <a:cubicBezTo>
                    <a:pt x="2545" y="4346"/>
                    <a:pt x="2964" y="4212"/>
                    <a:pt x="3319" y="3930"/>
                  </a:cubicBezTo>
                  <a:cubicBezTo>
                    <a:pt x="4210" y="3229"/>
                    <a:pt x="4324" y="2034"/>
                    <a:pt x="3755" y="1105"/>
                  </a:cubicBezTo>
                  <a:cubicBezTo>
                    <a:pt x="3452" y="612"/>
                    <a:pt x="2978" y="233"/>
                    <a:pt x="2409" y="62"/>
                  </a:cubicBezTo>
                  <a:cubicBezTo>
                    <a:pt x="2251" y="20"/>
                    <a:pt x="2091" y="0"/>
                    <a:pt x="1931"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1"/>
            <p:cNvSpPr/>
            <p:nvPr/>
          </p:nvSpPr>
          <p:spPr>
            <a:xfrm>
              <a:off x="5458800" y="9163025"/>
              <a:ext cx="149350" cy="153925"/>
            </a:xfrm>
            <a:custGeom>
              <a:avLst/>
              <a:gdLst/>
              <a:ahLst/>
              <a:cxnLst/>
              <a:rect l="l" t="t" r="r" b="b"/>
              <a:pathLst>
                <a:path w="5974" h="6157" extrusionOk="0">
                  <a:moveTo>
                    <a:pt x="2751" y="1"/>
                  </a:moveTo>
                  <a:cubicBezTo>
                    <a:pt x="2162" y="1"/>
                    <a:pt x="1580" y="173"/>
                    <a:pt x="1082" y="490"/>
                  </a:cubicBezTo>
                  <a:cubicBezTo>
                    <a:pt x="721" y="718"/>
                    <a:pt x="456" y="1059"/>
                    <a:pt x="266" y="1457"/>
                  </a:cubicBezTo>
                  <a:cubicBezTo>
                    <a:pt x="134" y="1818"/>
                    <a:pt x="58" y="2197"/>
                    <a:pt x="39" y="2595"/>
                  </a:cubicBezTo>
                  <a:cubicBezTo>
                    <a:pt x="1" y="3353"/>
                    <a:pt x="190" y="4112"/>
                    <a:pt x="570" y="4794"/>
                  </a:cubicBezTo>
                  <a:cubicBezTo>
                    <a:pt x="1006" y="5515"/>
                    <a:pt x="1745" y="6008"/>
                    <a:pt x="2580" y="6122"/>
                  </a:cubicBezTo>
                  <a:cubicBezTo>
                    <a:pt x="2722" y="6145"/>
                    <a:pt x="2866" y="6156"/>
                    <a:pt x="3010" y="6156"/>
                  </a:cubicBezTo>
                  <a:cubicBezTo>
                    <a:pt x="3576" y="6156"/>
                    <a:pt x="4144" y="5980"/>
                    <a:pt x="4627" y="5648"/>
                  </a:cubicBezTo>
                  <a:cubicBezTo>
                    <a:pt x="5272" y="5174"/>
                    <a:pt x="5708" y="4453"/>
                    <a:pt x="5841" y="3657"/>
                  </a:cubicBezTo>
                  <a:cubicBezTo>
                    <a:pt x="5974" y="2804"/>
                    <a:pt x="5746" y="1950"/>
                    <a:pt x="5234" y="1249"/>
                  </a:cubicBezTo>
                  <a:cubicBezTo>
                    <a:pt x="4798" y="661"/>
                    <a:pt x="4172" y="263"/>
                    <a:pt x="3471" y="92"/>
                  </a:cubicBezTo>
                  <a:cubicBezTo>
                    <a:pt x="3376" y="54"/>
                    <a:pt x="3281" y="54"/>
                    <a:pt x="3205" y="35"/>
                  </a:cubicBezTo>
                  <a:cubicBezTo>
                    <a:pt x="3054" y="12"/>
                    <a:pt x="2903" y="1"/>
                    <a:pt x="275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1"/>
            <p:cNvSpPr/>
            <p:nvPr/>
          </p:nvSpPr>
          <p:spPr>
            <a:xfrm>
              <a:off x="5480150" y="9185300"/>
              <a:ext cx="108100" cy="108925"/>
            </a:xfrm>
            <a:custGeom>
              <a:avLst/>
              <a:gdLst/>
              <a:ahLst/>
              <a:cxnLst/>
              <a:rect l="l" t="t" r="r" b="b"/>
              <a:pathLst>
                <a:path w="4324" h="4357" extrusionOk="0">
                  <a:moveTo>
                    <a:pt x="1932" y="1"/>
                  </a:moveTo>
                  <a:cubicBezTo>
                    <a:pt x="1503" y="1"/>
                    <a:pt x="1086" y="132"/>
                    <a:pt x="740" y="396"/>
                  </a:cubicBezTo>
                  <a:cubicBezTo>
                    <a:pt x="247" y="756"/>
                    <a:pt x="0" y="1344"/>
                    <a:pt x="57" y="1950"/>
                  </a:cubicBezTo>
                  <a:cubicBezTo>
                    <a:pt x="76" y="2462"/>
                    <a:pt x="228" y="2974"/>
                    <a:pt x="493" y="3429"/>
                  </a:cubicBezTo>
                  <a:cubicBezTo>
                    <a:pt x="851" y="4030"/>
                    <a:pt x="1484" y="4357"/>
                    <a:pt x="2130" y="4357"/>
                  </a:cubicBezTo>
                  <a:cubicBezTo>
                    <a:pt x="2544" y="4357"/>
                    <a:pt x="2963" y="4223"/>
                    <a:pt x="3318" y="3941"/>
                  </a:cubicBezTo>
                  <a:cubicBezTo>
                    <a:pt x="4210" y="3221"/>
                    <a:pt x="4323" y="2045"/>
                    <a:pt x="3735" y="1116"/>
                  </a:cubicBezTo>
                  <a:cubicBezTo>
                    <a:pt x="3451" y="604"/>
                    <a:pt x="2958" y="225"/>
                    <a:pt x="2408" y="54"/>
                  </a:cubicBezTo>
                  <a:cubicBezTo>
                    <a:pt x="2250" y="19"/>
                    <a:pt x="2090" y="1"/>
                    <a:pt x="1932"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1"/>
            <p:cNvSpPr/>
            <p:nvPr/>
          </p:nvSpPr>
          <p:spPr>
            <a:xfrm>
              <a:off x="5046400" y="8705125"/>
              <a:ext cx="524775" cy="1048525"/>
            </a:xfrm>
            <a:custGeom>
              <a:avLst/>
              <a:gdLst/>
              <a:ahLst/>
              <a:cxnLst/>
              <a:rect l="l" t="t" r="r" b="b"/>
              <a:pathLst>
                <a:path w="20991" h="41941" extrusionOk="0">
                  <a:moveTo>
                    <a:pt x="10445" y="1"/>
                  </a:moveTo>
                  <a:cubicBezTo>
                    <a:pt x="9325" y="1"/>
                    <a:pt x="8213" y="183"/>
                    <a:pt x="7149" y="546"/>
                  </a:cubicBezTo>
                  <a:cubicBezTo>
                    <a:pt x="4684" y="1381"/>
                    <a:pt x="2655" y="3296"/>
                    <a:pt x="1479" y="5931"/>
                  </a:cubicBezTo>
                  <a:cubicBezTo>
                    <a:pt x="550" y="7979"/>
                    <a:pt x="57" y="10444"/>
                    <a:pt x="19" y="13232"/>
                  </a:cubicBezTo>
                  <a:cubicBezTo>
                    <a:pt x="0" y="16796"/>
                    <a:pt x="550" y="19773"/>
                    <a:pt x="1688" y="22087"/>
                  </a:cubicBezTo>
                  <a:cubicBezTo>
                    <a:pt x="2219" y="23167"/>
                    <a:pt x="2958" y="24134"/>
                    <a:pt x="3887" y="24912"/>
                  </a:cubicBezTo>
                  <a:cubicBezTo>
                    <a:pt x="4191" y="25177"/>
                    <a:pt x="4532" y="25424"/>
                    <a:pt x="4873" y="25651"/>
                  </a:cubicBezTo>
                  <a:cubicBezTo>
                    <a:pt x="5063" y="25784"/>
                    <a:pt x="5082" y="25860"/>
                    <a:pt x="5101" y="26163"/>
                  </a:cubicBezTo>
                  <a:lnTo>
                    <a:pt x="5120" y="26315"/>
                  </a:lnTo>
                  <a:cubicBezTo>
                    <a:pt x="5139" y="26580"/>
                    <a:pt x="5158" y="26846"/>
                    <a:pt x="5196" y="27111"/>
                  </a:cubicBezTo>
                  <a:cubicBezTo>
                    <a:pt x="5234" y="27661"/>
                    <a:pt x="5253" y="28192"/>
                    <a:pt x="5272" y="28723"/>
                  </a:cubicBezTo>
                  <a:cubicBezTo>
                    <a:pt x="5309" y="29785"/>
                    <a:pt x="5272" y="30866"/>
                    <a:pt x="5177" y="31928"/>
                  </a:cubicBezTo>
                  <a:cubicBezTo>
                    <a:pt x="5177" y="31964"/>
                    <a:pt x="8554" y="41941"/>
                    <a:pt x="11422" y="41941"/>
                  </a:cubicBezTo>
                  <a:cubicBezTo>
                    <a:pt x="11547" y="41941"/>
                    <a:pt x="11671" y="41922"/>
                    <a:pt x="11794" y="41882"/>
                  </a:cubicBezTo>
                  <a:cubicBezTo>
                    <a:pt x="13216" y="41427"/>
                    <a:pt x="14392" y="39550"/>
                    <a:pt x="14714" y="38109"/>
                  </a:cubicBezTo>
                  <a:cubicBezTo>
                    <a:pt x="15113" y="36459"/>
                    <a:pt x="15169" y="34696"/>
                    <a:pt x="15226" y="33008"/>
                  </a:cubicBezTo>
                  <a:cubicBezTo>
                    <a:pt x="15226" y="32629"/>
                    <a:pt x="15264" y="32250"/>
                    <a:pt x="15283" y="31890"/>
                  </a:cubicBezTo>
                  <a:cubicBezTo>
                    <a:pt x="15321" y="31586"/>
                    <a:pt x="15321" y="31283"/>
                    <a:pt x="15340" y="30980"/>
                  </a:cubicBezTo>
                  <a:cubicBezTo>
                    <a:pt x="15340" y="30316"/>
                    <a:pt x="15321" y="29652"/>
                    <a:pt x="15264" y="28989"/>
                  </a:cubicBezTo>
                  <a:cubicBezTo>
                    <a:pt x="15207" y="28325"/>
                    <a:pt x="15264" y="27718"/>
                    <a:pt x="15264" y="27092"/>
                  </a:cubicBezTo>
                  <a:cubicBezTo>
                    <a:pt x="15264" y="26808"/>
                    <a:pt x="15207" y="26448"/>
                    <a:pt x="15359" y="26201"/>
                  </a:cubicBezTo>
                  <a:cubicBezTo>
                    <a:pt x="15530" y="25955"/>
                    <a:pt x="15909" y="25860"/>
                    <a:pt x="16155" y="25708"/>
                  </a:cubicBezTo>
                  <a:cubicBezTo>
                    <a:pt x="16497" y="25481"/>
                    <a:pt x="16819" y="25234"/>
                    <a:pt x="17123" y="24969"/>
                  </a:cubicBezTo>
                  <a:cubicBezTo>
                    <a:pt x="17786" y="24381"/>
                    <a:pt x="18355" y="23698"/>
                    <a:pt x="18829" y="22940"/>
                  </a:cubicBezTo>
                  <a:cubicBezTo>
                    <a:pt x="20327" y="20513"/>
                    <a:pt x="20991" y="17384"/>
                    <a:pt x="20839" y="13345"/>
                  </a:cubicBezTo>
                  <a:cubicBezTo>
                    <a:pt x="20725" y="9705"/>
                    <a:pt x="19739" y="3239"/>
                    <a:pt x="14639" y="1001"/>
                  </a:cubicBezTo>
                  <a:lnTo>
                    <a:pt x="14468" y="926"/>
                  </a:lnTo>
                  <a:cubicBezTo>
                    <a:pt x="14411" y="907"/>
                    <a:pt x="14354" y="888"/>
                    <a:pt x="14297" y="869"/>
                  </a:cubicBezTo>
                  <a:cubicBezTo>
                    <a:pt x="13501" y="470"/>
                    <a:pt x="12667" y="224"/>
                    <a:pt x="11813" y="91"/>
                  </a:cubicBezTo>
                  <a:cubicBezTo>
                    <a:pt x="11358" y="31"/>
                    <a:pt x="10901" y="1"/>
                    <a:pt x="104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1"/>
            <p:cNvSpPr/>
            <p:nvPr/>
          </p:nvSpPr>
          <p:spPr>
            <a:xfrm>
              <a:off x="5064875" y="8727625"/>
              <a:ext cx="483550" cy="993650"/>
            </a:xfrm>
            <a:custGeom>
              <a:avLst/>
              <a:gdLst/>
              <a:ahLst/>
              <a:cxnLst/>
              <a:rect l="l" t="t" r="r" b="b"/>
              <a:pathLst>
                <a:path w="19342" h="39746" extrusionOk="0">
                  <a:moveTo>
                    <a:pt x="9907" y="0"/>
                  </a:moveTo>
                  <a:cubicBezTo>
                    <a:pt x="9057" y="0"/>
                    <a:pt x="8198" y="119"/>
                    <a:pt x="7358" y="329"/>
                  </a:cubicBezTo>
                  <a:cubicBezTo>
                    <a:pt x="5158" y="879"/>
                    <a:pt x="3300" y="2301"/>
                    <a:pt x="2162" y="4235"/>
                  </a:cubicBezTo>
                  <a:cubicBezTo>
                    <a:pt x="1006" y="6131"/>
                    <a:pt x="456" y="8350"/>
                    <a:pt x="266" y="10549"/>
                  </a:cubicBezTo>
                  <a:cubicBezTo>
                    <a:pt x="1" y="13318"/>
                    <a:pt x="266" y="16105"/>
                    <a:pt x="1006" y="18778"/>
                  </a:cubicBezTo>
                  <a:cubicBezTo>
                    <a:pt x="1612" y="20978"/>
                    <a:pt x="2769" y="22817"/>
                    <a:pt x="4646" y="24012"/>
                  </a:cubicBezTo>
                  <a:cubicBezTo>
                    <a:pt x="4741" y="24107"/>
                    <a:pt x="4836" y="24201"/>
                    <a:pt x="4912" y="24315"/>
                  </a:cubicBezTo>
                  <a:cubicBezTo>
                    <a:pt x="4988" y="24410"/>
                    <a:pt x="5045" y="24505"/>
                    <a:pt x="5101" y="24619"/>
                  </a:cubicBezTo>
                  <a:cubicBezTo>
                    <a:pt x="5177" y="24922"/>
                    <a:pt x="5253" y="25244"/>
                    <a:pt x="5291" y="25567"/>
                  </a:cubicBezTo>
                  <a:cubicBezTo>
                    <a:pt x="5291" y="25567"/>
                    <a:pt x="5310" y="25586"/>
                    <a:pt x="5310" y="25605"/>
                  </a:cubicBezTo>
                  <a:cubicBezTo>
                    <a:pt x="5481" y="27349"/>
                    <a:pt x="5500" y="29112"/>
                    <a:pt x="5348" y="30876"/>
                  </a:cubicBezTo>
                  <a:cubicBezTo>
                    <a:pt x="5606" y="32981"/>
                    <a:pt x="9319" y="39746"/>
                    <a:pt x="10913" y="39746"/>
                  </a:cubicBezTo>
                  <a:cubicBezTo>
                    <a:pt x="10956" y="39746"/>
                    <a:pt x="10997" y="39741"/>
                    <a:pt x="11036" y="39731"/>
                  </a:cubicBezTo>
                  <a:cubicBezTo>
                    <a:pt x="12079" y="39465"/>
                    <a:pt x="12572" y="38176"/>
                    <a:pt x="12857" y="37247"/>
                  </a:cubicBezTo>
                  <a:cubicBezTo>
                    <a:pt x="13236" y="35920"/>
                    <a:pt x="13482" y="34554"/>
                    <a:pt x="13596" y="33170"/>
                  </a:cubicBezTo>
                  <a:cubicBezTo>
                    <a:pt x="13672" y="32222"/>
                    <a:pt x="13767" y="31293"/>
                    <a:pt x="13767" y="30345"/>
                  </a:cubicBezTo>
                  <a:cubicBezTo>
                    <a:pt x="13767" y="29397"/>
                    <a:pt x="13634" y="28544"/>
                    <a:pt x="13615" y="27633"/>
                  </a:cubicBezTo>
                  <a:cubicBezTo>
                    <a:pt x="13596" y="26818"/>
                    <a:pt x="13501" y="25927"/>
                    <a:pt x="13843" y="25131"/>
                  </a:cubicBezTo>
                  <a:cubicBezTo>
                    <a:pt x="14222" y="24258"/>
                    <a:pt x="15113" y="23993"/>
                    <a:pt x="15796" y="23405"/>
                  </a:cubicBezTo>
                  <a:cubicBezTo>
                    <a:pt x="16478" y="22817"/>
                    <a:pt x="17066" y="22097"/>
                    <a:pt x="17540" y="21300"/>
                  </a:cubicBezTo>
                  <a:cubicBezTo>
                    <a:pt x="18735" y="19177"/>
                    <a:pt x="19133" y="16655"/>
                    <a:pt x="19209" y="14247"/>
                  </a:cubicBezTo>
                  <a:cubicBezTo>
                    <a:pt x="19342" y="9791"/>
                    <a:pt x="18469" y="3742"/>
                    <a:pt x="14222" y="1296"/>
                  </a:cubicBezTo>
                  <a:cubicBezTo>
                    <a:pt x="14032" y="1163"/>
                    <a:pt x="13956" y="1125"/>
                    <a:pt x="13824" y="1049"/>
                  </a:cubicBezTo>
                  <a:cubicBezTo>
                    <a:pt x="12628" y="311"/>
                    <a:pt x="11281" y="0"/>
                    <a:pt x="9907"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1"/>
            <p:cNvSpPr/>
            <p:nvPr/>
          </p:nvSpPr>
          <p:spPr>
            <a:xfrm>
              <a:off x="5065825" y="8727600"/>
              <a:ext cx="482600" cy="443425"/>
            </a:xfrm>
            <a:custGeom>
              <a:avLst/>
              <a:gdLst/>
              <a:ahLst/>
              <a:cxnLst/>
              <a:rect l="l" t="t" r="r" b="b"/>
              <a:pathLst>
                <a:path w="19304" h="17737" extrusionOk="0">
                  <a:moveTo>
                    <a:pt x="9870" y="0"/>
                  </a:moveTo>
                  <a:cubicBezTo>
                    <a:pt x="9017" y="0"/>
                    <a:pt x="8152" y="119"/>
                    <a:pt x="7301" y="330"/>
                  </a:cubicBezTo>
                  <a:cubicBezTo>
                    <a:pt x="5120" y="880"/>
                    <a:pt x="3262" y="2302"/>
                    <a:pt x="2124" y="4236"/>
                  </a:cubicBezTo>
                  <a:cubicBezTo>
                    <a:pt x="968" y="6132"/>
                    <a:pt x="418" y="8351"/>
                    <a:pt x="228" y="10550"/>
                  </a:cubicBezTo>
                  <a:cubicBezTo>
                    <a:pt x="1" y="12958"/>
                    <a:pt x="171" y="15385"/>
                    <a:pt x="702" y="17737"/>
                  </a:cubicBezTo>
                  <a:cubicBezTo>
                    <a:pt x="2352" y="14210"/>
                    <a:pt x="3167" y="10342"/>
                    <a:pt x="3110" y="6436"/>
                  </a:cubicBezTo>
                  <a:lnTo>
                    <a:pt x="3110" y="6436"/>
                  </a:lnTo>
                  <a:cubicBezTo>
                    <a:pt x="4744" y="6742"/>
                    <a:pt x="6393" y="6894"/>
                    <a:pt x="8041" y="6894"/>
                  </a:cubicBezTo>
                  <a:cubicBezTo>
                    <a:pt x="10678" y="6894"/>
                    <a:pt x="13308" y="6504"/>
                    <a:pt x="15853" y="5734"/>
                  </a:cubicBezTo>
                  <a:cubicBezTo>
                    <a:pt x="16099" y="9583"/>
                    <a:pt x="17142" y="13319"/>
                    <a:pt x="18943" y="16732"/>
                  </a:cubicBezTo>
                  <a:cubicBezTo>
                    <a:pt x="19057" y="15916"/>
                    <a:pt x="19133" y="15082"/>
                    <a:pt x="19152" y="14248"/>
                  </a:cubicBezTo>
                  <a:cubicBezTo>
                    <a:pt x="19304" y="9792"/>
                    <a:pt x="18431" y="3743"/>
                    <a:pt x="14184" y="1297"/>
                  </a:cubicBezTo>
                  <a:cubicBezTo>
                    <a:pt x="13994" y="1164"/>
                    <a:pt x="13918" y="1126"/>
                    <a:pt x="13786" y="1031"/>
                  </a:cubicBezTo>
                  <a:cubicBezTo>
                    <a:pt x="12582" y="307"/>
                    <a:pt x="11241" y="0"/>
                    <a:pt x="98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1"/>
            <p:cNvSpPr/>
            <p:nvPr/>
          </p:nvSpPr>
          <p:spPr>
            <a:xfrm>
              <a:off x="5236950" y="9337875"/>
              <a:ext cx="187275" cy="264100"/>
            </a:xfrm>
            <a:custGeom>
              <a:avLst/>
              <a:gdLst/>
              <a:ahLst/>
              <a:cxnLst/>
              <a:rect l="l" t="t" r="r" b="b"/>
              <a:pathLst>
                <a:path w="7491" h="10564" extrusionOk="0">
                  <a:moveTo>
                    <a:pt x="7491" y="0"/>
                  </a:moveTo>
                  <a:lnTo>
                    <a:pt x="7491" y="0"/>
                  </a:lnTo>
                  <a:cubicBezTo>
                    <a:pt x="5936" y="379"/>
                    <a:pt x="4362" y="626"/>
                    <a:pt x="2769" y="721"/>
                  </a:cubicBezTo>
                  <a:cubicBezTo>
                    <a:pt x="2687" y="726"/>
                    <a:pt x="2600" y="728"/>
                    <a:pt x="2510" y="728"/>
                  </a:cubicBezTo>
                  <a:cubicBezTo>
                    <a:pt x="2292" y="728"/>
                    <a:pt x="2056" y="716"/>
                    <a:pt x="1823" y="716"/>
                  </a:cubicBezTo>
                  <a:cubicBezTo>
                    <a:pt x="1166" y="716"/>
                    <a:pt x="525" y="809"/>
                    <a:pt x="323" y="1517"/>
                  </a:cubicBezTo>
                  <a:cubicBezTo>
                    <a:pt x="1" y="2579"/>
                    <a:pt x="911" y="4266"/>
                    <a:pt x="1290" y="5214"/>
                  </a:cubicBezTo>
                  <a:cubicBezTo>
                    <a:pt x="1916" y="6712"/>
                    <a:pt x="2674" y="8362"/>
                    <a:pt x="3755" y="9613"/>
                  </a:cubicBezTo>
                  <a:cubicBezTo>
                    <a:pt x="4315" y="10267"/>
                    <a:pt x="4988" y="10564"/>
                    <a:pt x="5661" y="10564"/>
                  </a:cubicBezTo>
                  <a:cubicBezTo>
                    <a:pt x="5945" y="10564"/>
                    <a:pt x="6229" y="10511"/>
                    <a:pt x="6505" y="10410"/>
                  </a:cubicBezTo>
                  <a:cubicBezTo>
                    <a:pt x="6580" y="9860"/>
                    <a:pt x="6637" y="9310"/>
                    <a:pt x="6694" y="8741"/>
                  </a:cubicBezTo>
                  <a:cubicBezTo>
                    <a:pt x="6789" y="7793"/>
                    <a:pt x="6865" y="6864"/>
                    <a:pt x="6865" y="5935"/>
                  </a:cubicBezTo>
                  <a:cubicBezTo>
                    <a:pt x="6865" y="4987"/>
                    <a:pt x="6732" y="4115"/>
                    <a:pt x="6713" y="3223"/>
                  </a:cubicBezTo>
                  <a:cubicBezTo>
                    <a:pt x="6713" y="2408"/>
                    <a:pt x="6618" y="1498"/>
                    <a:pt x="6960" y="721"/>
                  </a:cubicBezTo>
                  <a:cubicBezTo>
                    <a:pt x="7073" y="436"/>
                    <a:pt x="7263" y="190"/>
                    <a:pt x="7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1"/>
            <p:cNvSpPr/>
            <p:nvPr/>
          </p:nvSpPr>
          <p:spPr>
            <a:xfrm>
              <a:off x="5051600" y="8643625"/>
              <a:ext cx="519575" cy="231250"/>
            </a:xfrm>
            <a:custGeom>
              <a:avLst/>
              <a:gdLst/>
              <a:ahLst/>
              <a:cxnLst/>
              <a:rect l="l" t="t" r="r" b="b"/>
              <a:pathLst>
                <a:path w="20783" h="9250" extrusionOk="0">
                  <a:moveTo>
                    <a:pt x="11176" y="1"/>
                  </a:moveTo>
                  <a:cubicBezTo>
                    <a:pt x="8943" y="1"/>
                    <a:pt x="6687" y="447"/>
                    <a:pt x="4665" y="1224"/>
                  </a:cubicBezTo>
                  <a:cubicBezTo>
                    <a:pt x="3073" y="1831"/>
                    <a:pt x="1461" y="2684"/>
                    <a:pt x="664" y="4296"/>
                  </a:cubicBezTo>
                  <a:cubicBezTo>
                    <a:pt x="1" y="5566"/>
                    <a:pt x="209" y="7121"/>
                    <a:pt x="1176" y="8183"/>
                  </a:cubicBezTo>
                  <a:cubicBezTo>
                    <a:pt x="1252" y="8278"/>
                    <a:pt x="1347" y="8334"/>
                    <a:pt x="1461" y="8334"/>
                  </a:cubicBezTo>
                  <a:cubicBezTo>
                    <a:pt x="3481" y="9015"/>
                    <a:pt x="5587" y="9249"/>
                    <a:pt x="7705" y="9249"/>
                  </a:cubicBezTo>
                  <a:cubicBezTo>
                    <a:pt x="9184" y="9249"/>
                    <a:pt x="10670" y="9135"/>
                    <a:pt x="12136" y="8979"/>
                  </a:cubicBezTo>
                  <a:cubicBezTo>
                    <a:pt x="13767" y="8809"/>
                    <a:pt x="15417" y="8638"/>
                    <a:pt x="17028" y="8372"/>
                  </a:cubicBezTo>
                  <a:cubicBezTo>
                    <a:pt x="18204" y="8164"/>
                    <a:pt x="19474" y="7671"/>
                    <a:pt x="19873" y="6438"/>
                  </a:cubicBezTo>
                  <a:cubicBezTo>
                    <a:pt x="20783" y="3651"/>
                    <a:pt x="17730" y="1338"/>
                    <a:pt x="15492" y="617"/>
                  </a:cubicBezTo>
                  <a:cubicBezTo>
                    <a:pt x="14113" y="195"/>
                    <a:pt x="12650" y="1"/>
                    <a:pt x="11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1"/>
            <p:cNvSpPr/>
            <p:nvPr/>
          </p:nvSpPr>
          <p:spPr>
            <a:xfrm>
              <a:off x="5058250" y="8667550"/>
              <a:ext cx="479275" cy="183400"/>
            </a:xfrm>
            <a:custGeom>
              <a:avLst/>
              <a:gdLst/>
              <a:ahLst/>
              <a:cxnLst/>
              <a:rect l="l" t="t" r="r" b="b"/>
              <a:pathLst>
                <a:path w="19171" h="7336" extrusionOk="0">
                  <a:moveTo>
                    <a:pt x="11053" y="1"/>
                  </a:moveTo>
                  <a:cubicBezTo>
                    <a:pt x="10283" y="1"/>
                    <a:pt x="9542" y="48"/>
                    <a:pt x="8874" y="115"/>
                  </a:cubicBezTo>
                  <a:cubicBezTo>
                    <a:pt x="6959" y="305"/>
                    <a:pt x="5101" y="855"/>
                    <a:pt x="3375" y="1727"/>
                  </a:cubicBezTo>
                  <a:cubicBezTo>
                    <a:pt x="1745" y="2599"/>
                    <a:pt x="0" y="4704"/>
                    <a:pt x="1498" y="6467"/>
                  </a:cubicBezTo>
                  <a:cubicBezTo>
                    <a:pt x="3427" y="7118"/>
                    <a:pt x="5431" y="7336"/>
                    <a:pt x="7445" y="7336"/>
                  </a:cubicBezTo>
                  <a:cubicBezTo>
                    <a:pt x="8777" y="7336"/>
                    <a:pt x="10113" y="7240"/>
                    <a:pt x="11434" y="7112"/>
                  </a:cubicBezTo>
                  <a:cubicBezTo>
                    <a:pt x="12951" y="6960"/>
                    <a:pt x="14449" y="6771"/>
                    <a:pt x="15947" y="6562"/>
                  </a:cubicBezTo>
                  <a:cubicBezTo>
                    <a:pt x="16649" y="6467"/>
                    <a:pt x="17521" y="6391"/>
                    <a:pt x="18109" y="5955"/>
                  </a:cubicBezTo>
                  <a:cubicBezTo>
                    <a:pt x="19170" y="5159"/>
                    <a:pt x="18772" y="3756"/>
                    <a:pt x="18184" y="2827"/>
                  </a:cubicBezTo>
                  <a:cubicBezTo>
                    <a:pt x="16769" y="572"/>
                    <a:pt x="13739" y="1"/>
                    <a:pt x="110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1"/>
            <p:cNvSpPr/>
            <p:nvPr/>
          </p:nvSpPr>
          <p:spPr>
            <a:xfrm>
              <a:off x="4992350" y="8812625"/>
              <a:ext cx="139550" cy="384700"/>
            </a:xfrm>
            <a:custGeom>
              <a:avLst/>
              <a:gdLst/>
              <a:ahLst/>
              <a:cxnLst/>
              <a:rect l="l" t="t" r="r" b="b"/>
              <a:pathLst>
                <a:path w="5582" h="15388" extrusionOk="0">
                  <a:moveTo>
                    <a:pt x="3656" y="0"/>
                  </a:moveTo>
                  <a:cubicBezTo>
                    <a:pt x="3446" y="0"/>
                    <a:pt x="3208" y="48"/>
                    <a:pt x="2940" y="152"/>
                  </a:cubicBezTo>
                  <a:cubicBezTo>
                    <a:pt x="1878" y="570"/>
                    <a:pt x="1366" y="1878"/>
                    <a:pt x="987" y="2845"/>
                  </a:cubicBezTo>
                  <a:cubicBezTo>
                    <a:pt x="418" y="4248"/>
                    <a:pt x="114" y="5727"/>
                    <a:pt x="76" y="7225"/>
                  </a:cubicBezTo>
                  <a:cubicBezTo>
                    <a:pt x="1" y="10183"/>
                    <a:pt x="1176" y="12838"/>
                    <a:pt x="2940" y="15170"/>
                  </a:cubicBezTo>
                  <a:lnTo>
                    <a:pt x="2959" y="15189"/>
                  </a:lnTo>
                  <a:cubicBezTo>
                    <a:pt x="3053" y="15322"/>
                    <a:pt x="3200" y="15388"/>
                    <a:pt x="3347" y="15388"/>
                  </a:cubicBezTo>
                  <a:cubicBezTo>
                    <a:pt x="3494" y="15388"/>
                    <a:pt x="3641" y="15322"/>
                    <a:pt x="3736" y="15189"/>
                  </a:cubicBezTo>
                  <a:cubicBezTo>
                    <a:pt x="3812" y="15113"/>
                    <a:pt x="3850" y="14999"/>
                    <a:pt x="3850" y="14885"/>
                  </a:cubicBezTo>
                  <a:cubicBezTo>
                    <a:pt x="4665" y="11719"/>
                    <a:pt x="5120" y="8476"/>
                    <a:pt x="5177" y="5215"/>
                  </a:cubicBezTo>
                  <a:cubicBezTo>
                    <a:pt x="5194" y="4018"/>
                    <a:pt x="5581" y="0"/>
                    <a:pt x="36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1"/>
            <p:cNvSpPr/>
            <p:nvPr/>
          </p:nvSpPr>
          <p:spPr>
            <a:xfrm>
              <a:off x="4993775" y="8841050"/>
              <a:ext cx="104800" cy="316700"/>
            </a:xfrm>
            <a:custGeom>
              <a:avLst/>
              <a:gdLst/>
              <a:ahLst/>
              <a:cxnLst/>
              <a:rect l="l" t="t" r="r" b="b"/>
              <a:pathLst>
                <a:path w="4192" h="12668" extrusionOk="0">
                  <a:moveTo>
                    <a:pt x="3253" y="1"/>
                  </a:moveTo>
                  <a:cubicBezTo>
                    <a:pt x="2926" y="1"/>
                    <a:pt x="2683" y="192"/>
                    <a:pt x="2522" y="570"/>
                  </a:cubicBezTo>
                  <a:cubicBezTo>
                    <a:pt x="1" y="4363"/>
                    <a:pt x="759" y="9084"/>
                    <a:pt x="3091" y="12668"/>
                  </a:cubicBezTo>
                  <a:cubicBezTo>
                    <a:pt x="3584" y="10620"/>
                    <a:pt x="3907" y="8515"/>
                    <a:pt x="4077" y="6410"/>
                  </a:cubicBezTo>
                  <a:cubicBezTo>
                    <a:pt x="4153" y="5178"/>
                    <a:pt x="4191" y="3926"/>
                    <a:pt x="4172" y="2675"/>
                  </a:cubicBezTo>
                  <a:cubicBezTo>
                    <a:pt x="4153" y="2220"/>
                    <a:pt x="4153" y="1746"/>
                    <a:pt x="4115" y="1272"/>
                  </a:cubicBezTo>
                  <a:cubicBezTo>
                    <a:pt x="4115" y="912"/>
                    <a:pt x="4077" y="570"/>
                    <a:pt x="4001" y="248"/>
                  </a:cubicBezTo>
                  <a:cubicBezTo>
                    <a:pt x="3716" y="83"/>
                    <a:pt x="3467" y="1"/>
                    <a:pt x="325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1"/>
            <p:cNvSpPr/>
            <p:nvPr/>
          </p:nvSpPr>
          <p:spPr>
            <a:xfrm>
              <a:off x="5468750" y="8787775"/>
              <a:ext cx="144625" cy="386375"/>
            </a:xfrm>
            <a:custGeom>
              <a:avLst/>
              <a:gdLst/>
              <a:ahLst/>
              <a:cxnLst/>
              <a:rect l="l" t="t" r="r" b="b"/>
              <a:pathLst>
                <a:path w="5785" h="15455" extrusionOk="0">
                  <a:moveTo>
                    <a:pt x="1873" y="1"/>
                  </a:moveTo>
                  <a:cubicBezTo>
                    <a:pt x="1519" y="1"/>
                    <a:pt x="1172" y="107"/>
                    <a:pt x="911" y="350"/>
                  </a:cubicBezTo>
                  <a:cubicBezTo>
                    <a:pt x="1" y="1203"/>
                    <a:pt x="513" y="2986"/>
                    <a:pt x="646" y="4029"/>
                  </a:cubicBezTo>
                  <a:cubicBezTo>
                    <a:pt x="1101" y="7745"/>
                    <a:pt x="1916" y="11405"/>
                    <a:pt x="2864" y="15007"/>
                  </a:cubicBezTo>
                  <a:cubicBezTo>
                    <a:pt x="2845" y="15140"/>
                    <a:pt x="2921" y="15254"/>
                    <a:pt x="3016" y="15330"/>
                  </a:cubicBezTo>
                  <a:cubicBezTo>
                    <a:pt x="3115" y="15415"/>
                    <a:pt x="3233" y="15455"/>
                    <a:pt x="3347" y="15455"/>
                  </a:cubicBezTo>
                  <a:cubicBezTo>
                    <a:pt x="3539" y="15455"/>
                    <a:pt x="3722" y="15342"/>
                    <a:pt x="3793" y="15140"/>
                  </a:cubicBezTo>
                  <a:cubicBezTo>
                    <a:pt x="4817" y="12447"/>
                    <a:pt x="5784" y="9584"/>
                    <a:pt x="5689" y="6664"/>
                  </a:cubicBezTo>
                  <a:cubicBezTo>
                    <a:pt x="5670" y="5375"/>
                    <a:pt x="5367" y="4104"/>
                    <a:pt x="4798" y="2948"/>
                  </a:cubicBezTo>
                  <a:cubicBezTo>
                    <a:pt x="4400" y="2151"/>
                    <a:pt x="3717" y="900"/>
                    <a:pt x="2978" y="350"/>
                  </a:cubicBezTo>
                  <a:cubicBezTo>
                    <a:pt x="2669" y="131"/>
                    <a:pt x="2266" y="1"/>
                    <a:pt x="1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1"/>
            <p:cNvSpPr/>
            <p:nvPr/>
          </p:nvSpPr>
          <p:spPr>
            <a:xfrm>
              <a:off x="5502725" y="8811325"/>
              <a:ext cx="90250" cy="311825"/>
            </a:xfrm>
            <a:custGeom>
              <a:avLst/>
              <a:gdLst/>
              <a:ahLst/>
              <a:cxnLst/>
              <a:rect l="l" t="t" r="r" b="b"/>
              <a:pathLst>
                <a:path w="3610" h="12473" extrusionOk="0">
                  <a:moveTo>
                    <a:pt x="613" y="1"/>
                  </a:moveTo>
                  <a:cubicBezTo>
                    <a:pt x="97" y="1"/>
                    <a:pt x="0" y="906"/>
                    <a:pt x="45" y="1399"/>
                  </a:cubicBezTo>
                  <a:cubicBezTo>
                    <a:pt x="178" y="2897"/>
                    <a:pt x="386" y="4376"/>
                    <a:pt x="652" y="5855"/>
                  </a:cubicBezTo>
                  <a:cubicBezTo>
                    <a:pt x="1031" y="8073"/>
                    <a:pt x="1524" y="10273"/>
                    <a:pt x="2074" y="12472"/>
                  </a:cubicBezTo>
                  <a:cubicBezTo>
                    <a:pt x="2681" y="10823"/>
                    <a:pt x="3098" y="9116"/>
                    <a:pt x="3325" y="7391"/>
                  </a:cubicBezTo>
                  <a:cubicBezTo>
                    <a:pt x="3610" y="5191"/>
                    <a:pt x="3041" y="2954"/>
                    <a:pt x="1752" y="1152"/>
                  </a:cubicBezTo>
                  <a:cubicBezTo>
                    <a:pt x="1562" y="868"/>
                    <a:pt x="1391" y="432"/>
                    <a:pt x="1126" y="223"/>
                  </a:cubicBezTo>
                  <a:cubicBezTo>
                    <a:pt x="921" y="66"/>
                    <a:pt x="752" y="1"/>
                    <a:pt x="6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1"/>
            <p:cNvSpPr/>
            <p:nvPr/>
          </p:nvSpPr>
          <p:spPr>
            <a:xfrm>
              <a:off x="5200450" y="9053250"/>
              <a:ext cx="39375" cy="55000"/>
            </a:xfrm>
            <a:custGeom>
              <a:avLst/>
              <a:gdLst/>
              <a:ahLst/>
              <a:cxnLst/>
              <a:rect l="l" t="t" r="r" b="b"/>
              <a:pathLst>
                <a:path w="1575" h="2200" extrusionOk="0">
                  <a:moveTo>
                    <a:pt x="832" y="1"/>
                  </a:moveTo>
                  <a:cubicBezTo>
                    <a:pt x="640" y="1"/>
                    <a:pt x="447" y="125"/>
                    <a:pt x="323" y="312"/>
                  </a:cubicBezTo>
                  <a:cubicBezTo>
                    <a:pt x="1" y="861"/>
                    <a:pt x="77" y="1544"/>
                    <a:pt x="513" y="2018"/>
                  </a:cubicBezTo>
                  <a:cubicBezTo>
                    <a:pt x="621" y="2142"/>
                    <a:pt x="765" y="2200"/>
                    <a:pt x="907" y="2200"/>
                  </a:cubicBezTo>
                  <a:cubicBezTo>
                    <a:pt x="1112" y="2200"/>
                    <a:pt x="1314" y="2079"/>
                    <a:pt x="1404" y="1866"/>
                  </a:cubicBezTo>
                  <a:cubicBezTo>
                    <a:pt x="1575" y="1335"/>
                    <a:pt x="1537" y="767"/>
                    <a:pt x="1271" y="293"/>
                  </a:cubicBezTo>
                  <a:cubicBezTo>
                    <a:pt x="1151" y="86"/>
                    <a:pt x="991" y="1"/>
                    <a:pt x="8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1"/>
            <p:cNvSpPr/>
            <p:nvPr/>
          </p:nvSpPr>
          <p:spPr>
            <a:xfrm>
              <a:off x="5374425" y="9040275"/>
              <a:ext cx="37950" cy="55175"/>
            </a:xfrm>
            <a:custGeom>
              <a:avLst/>
              <a:gdLst/>
              <a:ahLst/>
              <a:cxnLst/>
              <a:rect l="l" t="t" r="r" b="b"/>
              <a:pathLst>
                <a:path w="1518" h="2207" extrusionOk="0">
                  <a:moveTo>
                    <a:pt x="866" y="1"/>
                  </a:moveTo>
                  <a:cubicBezTo>
                    <a:pt x="693" y="1"/>
                    <a:pt x="513" y="100"/>
                    <a:pt x="380" y="262"/>
                  </a:cubicBezTo>
                  <a:cubicBezTo>
                    <a:pt x="1" y="774"/>
                    <a:pt x="1" y="1475"/>
                    <a:pt x="380" y="1987"/>
                  </a:cubicBezTo>
                  <a:cubicBezTo>
                    <a:pt x="484" y="2135"/>
                    <a:pt x="644" y="2207"/>
                    <a:pt x="804" y="2207"/>
                  </a:cubicBezTo>
                  <a:cubicBezTo>
                    <a:pt x="992" y="2207"/>
                    <a:pt x="1179" y="2106"/>
                    <a:pt x="1271" y="1911"/>
                  </a:cubicBezTo>
                  <a:cubicBezTo>
                    <a:pt x="1518" y="1418"/>
                    <a:pt x="1518" y="849"/>
                    <a:pt x="1309" y="338"/>
                  </a:cubicBezTo>
                  <a:cubicBezTo>
                    <a:pt x="1205" y="100"/>
                    <a:pt x="1039"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1"/>
            <p:cNvSpPr/>
            <p:nvPr/>
          </p:nvSpPr>
          <p:spPr>
            <a:xfrm>
              <a:off x="5282075" y="9037150"/>
              <a:ext cx="57300" cy="93975"/>
            </a:xfrm>
            <a:custGeom>
              <a:avLst/>
              <a:gdLst/>
              <a:ahLst/>
              <a:cxnLst/>
              <a:rect l="l" t="t" r="r" b="b"/>
              <a:pathLst>
                <a:path w="2292" h="3759" extrusionOk="0">
                  <a:moveTo>
                    <a:pt x="1159" y="1"/>
                  </a:moveTo>
                  <a:cubicBezTo>
                    <a:pt x="847" y="1"/>
                    <a:pt x="505" y="270"/>
                    <a:pt x="585" y="671"/>
                  </a:cubicBezTo>
                  <a:cubicBezTo>
                    <a:pt x="661" y="1145"/>
                    <a:pt x="1097" y="2529"/>
                    <a:pt x="528" y="2776"/>
                  </a:cubicBezTo>
                  <a:cubicBezTo>
                    <a:pt x="0" y="3023"/>
                    <a:pt x="333" y="3758"/>
                    <a:pt x="841" y="3758"/>
                  </a:cubicBezTo>
                  <a:cubicBezTo>
                    <a:pt x="917" y="3758"/>
                    <a:pt x="996" y="3742"/>
                    <a:pt x="1078" y="3705"/>
                  </a:cubicBezTo>
                  <a:cubicBezTo>
                    <a:pt x="2291" y="3136"/>
                    <a:pt x="1798" y="1392"/>
                    <a:pt x="1609" y="387"/>
                  </a:cubicBezTo>
                  <a:cubicBezTo>
                    <a:pt x="1556" y="116"/>
                    <a:pt x="1364" y="1"/>
                    <a:pt x="11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1"/>
            <p:cNvSpPr/>
            <p:nvPr/>
          </p:nvSpPr>
          <p:spPr>
            <a:xfrm>
              <a:off x="5210525" y="9132550"/>
              <a:ext cx="86650" cy="60850"/>
            </a:xfrm>
            <a:custGeom>
              <a:avLst/>
              <a:gdLst/>
              <a:ahLst/>
              <a:cxnLst/>
              <a:rect l="l" t="t" r="r" b="b"/>
              <a:pathLst>
                <a:path w="3466" h="2434" extrusionOk="0">
                  <a:moveTo>
                    <a:pt x="2624" y="0"/>
                  </a:moveTo>
                  <a:cubicBezTo>
                    <a:pt x="2213" y="0"/>
                    <a:pt x="1740" y="236"/>
                    <a:pt x="1437" y="401"/>
                  </a:cubicBezTo>
                  <a:cubicBezTo>
                    <a:pt x="887" y="704"/>
                    <a:pt x="451" y="1178"/>
                    <a:pt x="186" y="1728"/>
                  </a:cubicBezTo>
                  <a:cubicBezTo>
                    <a:pt x="0" y="2068"/>
                    <a:pt x="268" y="2434"/>
                    <a:pt x="600" y="2434"/>
                  </a:cubicBezTo>
                  <a:cubicBezTo>
                    <a:pt x="675" y="2434"/>
                    <a:pt x="753" y="2415"/>
                    <a:pt x="830" y="2373"/>
                  </a:cubicBezTo>
                  <a:lnTo>
                    <a:pt x="2158" y="1766"/>
                  </a:lnTo>
                  <a:cubicBezTo>
                    <a:pt x="2499" y="1614"/>
                    <a:pt x="2935" y="1482"/>
                    <a:pt x="3200" y="1197"/>
                  </a:cubicBezTo>
                  <a:cubicBezTo>
                    <a:pt x="3466" y="875"/>
                    <a:pt x="3409" y="401"/>
                    <a:pt x="3087" y="135"/>
                  </a:cubicBezTo>
                  <a:lnTo>
                    <a:pt x="3049" y="116"/>
                  </a:lnTo>
                  <a:cubicBezTo>
                    <a:pt x="2924" y="34"/>
                    <a:pt x="2779" y="0"/>
                    <a:pt x="26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1"/>
            <p:cNvSpPr/>
            <p:nvPr/>
          </p:nvSpPr>
          <p:spPr>
            <a:xfrm>
              <a:off x="5316600" y="9128475"/>
              <a:ext cx="88525" cy="58475"/>
            </a:xfrm>
            <a:custGeom>
              <a:avLst/>
              <a:gdLst/>
              <a:ahLst/>
              <a:cxnLst/>
              <a:rect l="l" t="t" r="r" b="b"/>
              <a:pathLst>
                <a:path w="3541" h="2339" extrusionOk="0">
                  <a:moveTo>
                    <a:pt x="847" y="0"/>
                  </a:moveTo>
                  <a:cubicBezTo>
                    <a:pt x="673" y="0"/>
                    <a:pt x="511" y="36"/>
                    <a:pt x="380" y="128"/>
                  </a:cubicBezTo>
                  <a:lnTo>
                    <a:pt x="342" y="166"/>
                  </a:lnTo>
                  <a:cubicBezTo>
                    <a:pt x="38" y="431"/>
                    <a:pt x="0" y="905"/>
                    <a:pt x="285" y="1228"/>
                  </a:cubicBezTo>
                  <a:cubicBezTo>
                    <a:pt x="550" y="1512"/>
                    <a:pt x="1005" y="1607"/>
                    <a:pt x="1347" y="1739"/>
                  </a:cubicBezTo>
                  <a:lnTo>
                    <a:pt x="2712" y="2289"/>
                  </a:lnTo>
                  <a:cubicBezTo>
                    <a:pt x="2780" y="2324"/>
                    <a:pt x="2850" y="2339"/>
                    <a:pt x="2917" y="2339"/>
                  </a:cubicBezTo>
                  <a:cubicBezTo>
                    <a:pt x="3259" y="2339"/>
                    <a:pt x="3541" y="1940"/>
                    <a:pt x="3319" y="1607"/>
                  </a:cubicBezTo>
                  <a:cubicBezTo>
                    <a:pt x="3015" y="1057"/>
                    <a:pt x="2560" y="621"/>
                    <a:pt x="2010" y="355"/>
                  </a:cubicBezTo>
                  <a:cubicBezTo>
                    <a:pt x="1719" y="196"/>
                    <a:pt x="1251" y="0"/>
                    <a:pt x="8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1"/>
            <p:cNvSpPr/>
            <p:nvPr/>
          </p:nvSpPr>
          <p:spPr>
            <a:xfrm>
              <a:off x="5255500" y="9192825"/>
              <a:ext cx="98050" cy="43525"/>
            </a:xfrm>
            <a:custGeom>
              <a:avLst/>
              <a:gdLst/>
              <a:ahLst/>
              <a:cxnLst/>
              <a:rect l="l" t="t" r="r" b="b"/>
              <a:pathLst>
                <a:path w="3922" h="1741" extrusionOk="0">
                  <a:moveTo>
                    <a:pt x="692" y="0"/>
                  </a:moveTo>
                  <a:cubicBezTo>
                    <a:pt x="326" y="0"/>
                    <a:pt x="1" y="476"/>
                    <a:pt x="340" y="815"/>
                  </a:cubicBezTo>
                  <a:cubicBezTo>
                    <a:pt x="951" y="1412"/>
                    <a:pt x="1776" y="1741"/>
                    <a:pt x="2615" y="1741"/>
                  </a:cubicBezTo>
                  <a:cubicBezTo>
                    <a:pt x="2868" y="1741"/>
                    <a:pt x="3123" y="1711"/>
                    <a:pt x="3373" y="1649"/>
                  </a:cubicBezTo>
                  <a:cubicBezTo>
                    <a:pt x="3922" y="1508"/>
                    <a:pt x="3744" y="707"/>
                    <a:pt x="3241" y="707"/>
                  </a:cubicBezTo>
                  <a:cubicBezTo>
                    <a:pt x="3205" y="707"/>
                    <a:pt x="3167" y="711"/>
                    <a:pt x="3127" y="720"/>
                  </a:cubicBezTo>
                  <a:cubicBezTo>
                    <a:pt x="2950" y="765"/>
                    <a:pt x="2771" y="786"/>
                    <a:pt x="2593" y="786"/>
                  </a:cubicBezTo>
                  <a:cubicBezTo>
                    <a:pt x="2009" y="786"/>
                    <a:pt x="1439" y="554"/>
                    <a:pt x="1003" y="133"/>
                  </a:cubicBezTo>
                  <a:cubicBezTo>
                    <a:pt x="906" y="39"/>
                    <a:pt x="797" y="0"/>
                    <a:pt x="6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4836400" y="9435600"/>
              <a:ext cx="1036750" cy="962250"/>
            </a:xfrm>
            <a:custGeom>
              <a:avLst/>
              <a:gdLst/>
              <a:ahLst/>
              <a:cxnLst/>
              <a:rect l="l" t="t" r="r" b="b"/>
              <a:pathLst>
                <a:path w="41470" h="38490" extrusionOk="0">
                  <a:moveTo>
                    <a:pt x="28137" y="1"/>
                  </a:moveTo>
                  <a:cubicBezTo>
                    <a:pt x="28013" y="1"/>
                    <a:pt x="27888" y="67"/>
                    <a:pt x="27817" y="187"/>
                  </a:cubicBezTo>
                  <a:cubicBezTo>
                    <a:pt x="27646" y="300"/>
                    <a:pt x="27589" y="509"/>
                    <a:pt x="27665" y="699"/>
                  </a:cubicBezTo>
                  <a:cubicBezTo>
                    <a:pt x="27684" y="737"/>
                    <a:pt x="27703" y="793"/>
                    <a:pt x="27722" y="831"/>
                  </a:cubicBezTo>
                  <a:cubicBezTo>
                    <a:pt x="27760" y="850"/>
                    <a:pt x="27779" y="869"/>
                    <a:pt x="27817" y="888"/>
                  </a:cubicBezTo>
                  <a:cubicBezTo>
                    <a:pt x="27969" y="1002"/>
                    <a:pt x="28101" y="1154"/>
                    <a:pt x="28215" y="1324"/>
                  </a:cubicBezTo>
                  <a:cubicBezTo>
                    <a:pt x="28481" y="1723"/>
                    <a:pt x="28784" y="2083"/>
                    <a:pt x="29068" y="2481"/>
                  </a:cubicBezTo>
                  <a:cubicBezTo>
                    <a:pt x="29220" y="2747"/>
                    <a:pt x="29125" y="3069"/>
                    <a:pt x="28879" y="3240"/>
                  </a:cubicBezTo>
                  <a:cubicBezTo>
                    <a:pt x="29922" y="5174"/>
                    <a:pt x="31040" y="7108"/>
                    <a:pt x="31135" y="9288"/>
                  </a:cubicBezTo>
                  <a:cubicBezTo>
                    <a:pt x="31116" y="9345"/>
                    <a:pt x="31097" y="9402"/>
                    <a:pt x="31097" y="9440"/>
                  </a:cubicBezTo>
                  <a:lnTo>
                    <a:pt x="30035" y="21139"/>
                  </a:lnTo>
                  <a:cubicBezTo>
                    <a:pt x="28740" y="20762"/>
                    <a:pt x="27410" y="20576"/>
                    <a:pt x="26085" y="20576"/>
                  </a:cubicBezTo>
                  <a:cubicBezTo>
                    <a:pt x="23744" y="20576"/>
                    <a:pt x="21417" y="21158"/>
                    <a:pt x="19322" y="22296"/>
                  </a:cubicBezTo>
                  <a:cubicBezTo>
                    <a:pt x="19284" y="22296"/>
                    <a:pt x="19246" y="22315"/>
                    <a:pt x="19208" y="22334"/>
                  </a:cubicBezTo>
                  <a:lnTo>
                    <a:pt x="16914" y="23339"/>
                  </a:lnTo>
                  <a:cubicBezTo>
                    <a:pt x="15132" y="20817"/>
                    <a:pt x="12686" y="18352"/>
                    <a:pt x="9765" y="17252"/>
                  </a:cubicBezTo>
                  <a:lnTo>
                    <a:pt x="9709" y="17233"/>
                  </a:lnTo>
                  <a:lnTo>
                    <a:pt x="9178" y="12455"/>
                  </a:lnTo>
                  <a:cubicBezTo>
                    <a:pt x="9159" y="12246"/>
                    <a:pt x="9026" y="12076"/>
                    <a:pt x="8836" y="12000"/>
                  </a:cubicBezTo>
                  <a:cubicBezTo>
                    <a:pt x="8400" y="9952"/>
                    <a:pt x="8495" y="7809"/>
                    <a:pt x="9083" y="5799"/>
                  </a:cubicBezTo>
                  <a:cubicBezTo>
                    <a:pt x="8931" y="5629"/>
                    <a:pt x="8912" y="5401"/>
                    <a:pt x="8988" y="5211"/>
                  </a:cubicBezTo>
                  <a:cubicBezTo>
                    <a:pt x="9367" y="4339"/>
                    <a:pt x="9728" y="3240"/>
                    <a:pt x="10486" y="2595"/>
                  </a:cubicBezTo>
                  <a:cubicBezTo>
                    <a:pt x="10584" y="2273"/>
                    <a:pt x="10300" y="1941"/>
                    <a:pt x="9985" y="1941"/>
                  </a:cubicBezTo>
                  <a:cubicBezTo>
                    <a:pt x="9873" y="1941"/>
                    <a:pt x="9756" y="1983"/>
                    <a:pt x="9652" y="2083"/>
                  </a:cubicBezTo>
                  <a:cubicBezTo>
                    <a:pt x="3546" y="8056"/>
                    <a:pt x="0" y="16513"/>
                    <a:pt x="152" y="25083"/>
                  </a:cubicBezTo>
                  <a:cubicBezTo>
                    <a:pt x="228" y="29065"/>
                    <a:pt x="1024" y="33616"/>
                    <a:pt x="4267" y="36308"/>
                  </a:cubicBezTo>
                  <a:cubicBezTo>
                    <a:pt x="6137" y="37833"/>
                    <a:pt x="8501" y="38490"/>
                    <a:pt x="10880" y="38490"/>
                  </a:cubicBezTo>
                  <a:cubicBezTo>
                    <a:pt x="12288" y="38490"/>
                    <a:pt x="13700" y="38260"/>
                    <a:pt x="15018" y="37844"/>
                  </a:cubicBezTo>
                  <a:cubicBezTo>
                    <a:pt x="17426" y="37086"/>
                    <a:pt x="19531" y="35721"/>
                    <a:pt x="21446" y="34071"/>
                  </a:cubicBezTo>
                  <a:cubicBezTo>
                    <a:pt x="23959" y="35591"/>
                    <a:pt x="26854" y="36597"/>
                    <a:pt x="29790" y="36597"/>
                  </a:cubicBezTo>
                  <a:cubicBezTo>
                    <a:pt x="30554" y="36597"/>
                    <a:pt x="31320" y="36529"/>
                    <a:pt x="32083" y="36384"/>
                  </a:cubicBezTo>
                  <a:cubicBezTo>
                    <a:pt x="35326" y="35777"/>
                    <a:pt x="38397" y="33730"/>
                    <a:pt x="39838" y="30715"/>
                  </a:cubicBezTo>
                  <a:cubicBezTo>
                    <a:pt x="41469" y="27377"/>
                    <a:pt x="41128" y="23339"/>
                    <a:pt x="40464" y="19793"/>
                  </a:cubicBezTo>
                  <a:cubicBezTo>
                    <a:pt x="39801" y="16171"/>
                    <a:pt x="38530" y="12701"/>
                    <a:pt x="36729" y="9497"/>
                  </a:cubicBezTo>
                  <a:cubicBezTo>
                    <a:pt x="34700" y="5875"/>
                    <a:pt x="31761" y="2064"/>
                    <a:pt x="28348" y="73"/>
                  </a:cubicBezTo>
                  <a:cubicBezTo>
                    <a:pt x="28285" y="24"/>
                    <a:pt x="28211" y="1"/>
                    <a:pt x="28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4958700" y="9882675"/>
              <a:ext cx="276850" cy="206550"/>
            </a:xfrm>
            <a:custGeom>
              <a:avLst/>
              <a:gdLst/>
              <a:ahLst/>
              <a:cxnLst/>
              <a:rect l="l" t="t" r="r" b="b"/>
              <a:pathLst>
                <a:path w="11074" h="8262" extrusionOk="0">
                  <a:moveTo>
                    <a:pt x="3086" y="1"/>
                  </a:moveTo>
                  <a:cubicBezTo>
                    <a:pt x="1893" y="1"/>
                    <a:pt x="636" y="643"/>
                    <a:pt x="531" y="1853"/>
                  </a:cubicBezTo>
                  <a:cubicBezTo>
                    <a:pt x="1320" y="1342"/>
                    <a:pt x="2248" y="1072"/>
                    <a:pt x="3181" y="1072"/>
                  </a:cubicBezTo>
                  <a:cubicBezTo>
                    <a:pt x="3391" y="1072"/>
                    <a:pt x="3602" y="1086"/>
                    <a:pt x="3812" y="1114"/>
                  </a:cubicBezTo>
                  <a:cubicBezTo>
                    <a:pt x="4433" y="1168"/>
                    <a:pt x="4438" y="2122"/>
                    <a:pt x="3859" y="2122"/>
                  </a:cubicBezTo>
                  <a:cubicBezTo>
                    <a:pt x="3838" y="2122"/>
                    <a:pt x="3816" y="2121"/>
                    <a:pt x="3793" y="2118"/>
                  </a:cubicBezTo>
                  <a:cubicBezTo>
                    <a:pt x="3613" y="2094"/>
                    <a:pt x="3431" y="2082"/>
                    <a:pt x="3250" y="2082"/>
                  </a:cubicBezTo>
                  <a:cubicBezTo>
                    <a:pt x="2726" y="2082"/>
                    <a:pt x="2205" y="2182"/>
                    <a:pt x="1726" y="2365"/>
                  </a:cubicBezTo>
                  <a:cubicBezTo>
                    <a:pt x="1498" y="2460"/>
                    <a:pt x="0" y="3351"/>
                    <a:pt x="683" y="3654"/>
                  </a:cubicBezTo>
                  <a:cubicBezTo>
                    <a:pt x="759" y="3692"/>
                    <a:pt x="835" y="3730"/>
                    <a:pt x="892" y="3806"/>
                  </a:cubicBezTo>
                  <a:cubicBezTo>
                    <a:pt x="1715" y="3068"/>
                    <a:pt x="3004" y="2812"/>
                    <a:pt x="4099" y="2812"/>
                  </a:cubicBezTo>
                  <a:cubicBezTo>
                    <a:pt x="4214" y="2812"/>
                    <a:pt x="4327" y="2815"/>
                    <a:pt x="4437" y="2820"/>
                  </a:cubicBezTo>
                  <a:cubicBezTo>
                    <a:pt x="5070" y="2857"/>
                    <a:pt x="5064" y="3826"/>
                    <a:pt x="4454" y="3826"/>
                  </a:cubicBezTo>
                  <a:cubicBezTo>
                    <a:pt x="4442" y="3826"/>
                    <a:pt x="4430" y="3826"/>
                    <a:pt x="4418" y="3825"/>
                  </a:cubicBezTo>
                  <a:cubicBezTo>
                    <a:pt x="4323" y="3820"/>
                    <a:pt x="4226" y="3817"/>
                    <a:pt x="4130" y="3817"/>
                  </a:cubicBezTo>
                  <a:cubicBezTo>
                    <a:pt x="3558" y="3817"/>
                    <a:pt x="2979" y="3912"/>
                    <a:pt x="2427" y="4090"/>
                  </a:cubicBezTo>
                  <a:cubicBezTo>
                    <a:pt x="2181" y="4185"/>
                    <a:pt x="569" y="5058"/>
                    <a:pt x="1422" y="5399"/>
                  </a:cubicBezTo>
                  <a:cubicBezTo>
                    <a:pt x="1460" y="5418"/>
                    <a:pt x="1498" y="5437"/>
                    <a:pt x="1517" y="5456"/>
                  </a:cubicBezTo>
                  <a:cubicBezTo>
                    <a:pt x="2446" y="4773"/>
                    <a:pt x="4001" y="4546"/>
                    <a:pt x="4836" y="4470"/>
                  </a:cubicBezTo>
                  <a:cubicBezTo>
                    <a:pt x="4853" y="4468"/>
                    <a:pt x="4871" y="4467"/>
                    <a:pt x="4887" y="4467"/>
                  </a:cubicBezTo>
                  <a:cubicBezTo>
                    <a:pt x="5479" y="4467"/>
                    <a:pt x="5444" y="5419"/>
                    <a:pt x="4817" y="5475"/>
                  </a:cubicBezTo>
                  <a:cubicBezTo>
                    <a:pt x="3944" y="5532"/>
                    <a:pt x="3091" y="5778"/>
                    <a:pt x="2314" y="6195"/>
                  </a:cubicBezTo>
                  <a:cubicBezTo>
                    <a:pt x="2048" y="6347"/>
                    <a:pt x="1915" y="6404"/>
                    <a:pt x="1897" y="6726"/>
                  </a:cubicBezTo>
                  <a:cubicBezTo>
                    <a:pt x="1867" y="7050"/>
                    <a:pt x="2089" y="7145"/>
                    <a:pt x="2349" y="7145"/>
                  </a:cubicBezTo>
                  <a:cubicBezTo>
                    <a:pt x="2424" y="7145"/>
                    <a:pt x="2503" y="7137"/>
                    <a:pt x="2579" y="7124"/>
                  </a:cubicBezTo>
                  <a:cubicBezTo>
                    <a:pt x="2977" y="7011"/>
                    <a:pt x="3338" y="6821"/>
                    <a:pt x="3660" y="6555"/>
                  </a:cubicBezTo>
                  <a:cubicBezTo>
                    <a:pt x="3735" y="6497"/>
                    <a:pt x="3824" y="6468"/>
                    <a:pt x="3913" y="6468"/>
                  </a:cubicBezTo>
                  <a:cubicBezTo>
                    <a:pt x="4028" y="6468"/>
                    <a:pt x="4143" y="6516"/>
                    <a:pt x="4229" y="6612"/>
                  </a:cubicBezTo>
                  <a:cubicBezTo>
                    <a:pt x="4305" y="6669"/>
                    <a:pt x="4362" y="6726"/>
                    <a:pt x="4418" y="6802"/>
                  </a:cubicBezTo>
                  <a:lnTo>
                    <a:pt x="5329" y="8110"/>
                  </a:lnTo>
                  <a:cubicBezTo>
                    <a:pt x="5404" y="8129"/>
                    <a:pt x="5499" y="8186"/>
                    <a:pt x="5556" y="8262"/>
                  </a:cubicBezTo>
                  <a:lnTo>
                    <a:pt x="11074" y="5854"/>
                  </a:lnTo>
                  <a:cubicBezTo>
                    <a:pt x="9860" y="4147"/>
                    <a:pt x="8343" y="2649"/>
                    <a:pt x="6599" y="1455"/>
                  </a:cubicBezTo>
                  <a:cubicBezTo>
                    <a:pt x="5632" y="810"/>
                    <a:pt x="4551" y="146"/>
                    <a:pt x="3376" y="14"/>
                  </a:cubicBezTo>
                  <a:cubicBezTo>
                    <a:pt x="3280" y="5"/>
                    <a:pt x="3183" y="1"/>
                    <a:pt x="3086"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p:nvPr/>
          </p:nvSpPr>
          <p:spPr>
            <a:xfrm>
              <a:off x="4887600" y="9975100"/>
              <a:ext cx="697325" cy="398000"/>
            </a:xfrm>
            <a:custGeom>
              <a:avLst/>
              <a:gdLst/>
              <a:ahLst/>
              <a:cxnLst/>
              <a:rect l="l" t="t" r="r" b="b"/>
              <a:pathLst>
                <a:path w="27893" h="15920" extrusionOk="0">
                  <a:moveTo>
                    <a:pt x="24035" y="0"/>
                  </a:moveTo>
                  <a:cubicBezTo>
                    <a:pt x="21788" y="0"/>
                    <a:pt x="19554" y="577"/>
                    <a:pt x="17559" y="1702"/>
                  </a:cubicBezTo>
                  <a:cubicBezTo>
                    <a:pt x="17483" y="1740"/>
                    <a:pt x="17407" y="1778"/>
                    <a:pt x="17331" y="1778"/>
                  </a:cubicBezTo>
                  <a:lnTo>
                    <a:pt x="7243" y="6158"/>
                  </a:lnTo>
                  <a:cubicBezTo>
                    <a:pt x="7224" y="6177"/>
                    <a:pt x="7187" y="6196"/>
                    <a:pt x="7168" y="6196"/>
                  </a:cubicBezTo>
                  <a:lnTo>
                    <a:pt x="76" y="9438"/>
                  </a:lnTo>
                  <a:cubicBezTo>
                    <a:pt x="57" y="9457"/>
                    <a:pt x="19" y="9476"/>
                    <a:pt x="0" y="9476"/>
                  </a:cubicBezTo>
                  <a:cubicBezTo>
                    <a:pt x="664" y="11486"/>
                    <a:pt x="1764" y="13287"/>
                    <a:pt x="3603" y="14482"/>
                  </a:cubicBezTo>
                  <a:cubicBezTo>
                    <a:pt x="5148" y="15486"/>
                    <a:pt x="6952" y="15919"/>
                    <a:pt x="8778" y="15919"/>
                  </a:cubicBezTo>
                  <a:cubicBezTo>
                    <a:pt x="10849" y="15919"/>
                    <a:pt x="12949" y="15361"/>
                    <a:pt x="14733" y="14444"/>
                  </a:cubicBezTo>
                  <a:cubicBezTo>
                    <a:pt x="18412" y="12586"/>
                    <a:pt x="21237" y="9457"/>
                    <a:pt x="23892" y="6366"/>
                  </a:cubicBezTo>
                  <a:cubicBezTo>
                    <a:pt x="23930" y="6328"/>
                    <a:pt x="23986" y="6272"/>
                    <a:pt x="24043" y="6253"/>
                  </a:cubicBezTo>
                  <a:cubicBezTo>
                    <a:pt x="25465" y="4660"/>
                    <a:pt x="26736" y="2934"/>
                    <a:pt x="27836" y="1114"/>
                  </a:cubicBezTo>
                  <a:lnTo>
                    <a:pt x="27893" y="564"/>
                  </a:lnTo>
                  <a:lnTo>
                    <a:pt x="27836" y="564"/>
                  </a:lnTo>
                  <a:cubicBezTo>
                    <a:pt x="26592" y="186"/>
                    <a:pt x="25312" y="0"/>
                    <a:pt x="24035"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1"/>
            <p:cNvSpPr/>
            <p:nvPr/>
          </p:nvSpPr>
          <p:spPr>
            <a:xfrm>
              <a:off x="5391975" y="10034225"/>
              <a:ext cx="437075" cy="290525"/>
            </a:xfrm>
            <a:custGeom>
              <a:avLst/>
              <a:gdLst/>
              <a:ahLst/>
              <a:cxnLst/>
              <a:rect l="l" t="t" r="r" b="b"/>
              <a:pathLst>
                <a:path w="17483" h="11621" extrusionOk="0">
                  <a:moveTo>
                    <a:pt x="8078" y="0"/>
                  </a:moveTo>
                  <a:cubicBezTo>
                    <a:pt x="6807" y="1991"/>
                    <a:pt x="5347" y="3850"/>
                    <a:pt x="3717" y="5556"/>
                  </a:cubicBezTo>
                  <a:lnTo>
                    <a:pt x="3698" y="5575"/>
                  </a:lnTo>
                  <a:cubicBezTo>
                    <a:pt x="2522" y="6921"/>
                    <a:pt x="1309" y="8211"/>
                    <a:pt x="0" y="9424"/>
                  </a:cubicBezTo>
                  <a:cubicBezTo>
                    <a:pt x="2329" y="10762"/>
                    <a:pt x="4986" y="11621"/>
                    <a:pt x="7620" y="11621"/>
                  </a:cubicBezTo>
                  <a:cubicBezTo>
                    <a:pt x="9467" y="11621"/>
                    <a:pt x="11304" y="11198"/>
                    <a:pt x="13008" y="10221"/>
                  </a:cubicBezTo>
                  <a:cubicBezTo>
                    <a:pt x="15681" y="8685"/>
                    <a:pt x="16971" y="6315"/>
                    <a:pt x="17483" y="3660"/>
                  </a:cubicBezTo>
                  <a:cubicBezTo>
                    <a:pt x="14202" y="2845"/>
                    <a:pt x="11036" y="1612"/>
                    <a:pt x="8078"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1"/>
            <p:cNvSpPr/>
            <p:nvPr/>
          </p:nvSpPr>
          <p:spPr>
            <a:xfrm>
              <a:off x="4860100" y="9517050"/>
              <a:ext cx="224250" cy="670775"/>
            </a:xfrm>
            <a:custGeom>
              <a:avLst/>
              <a:gdLst/>
              <a:ahLst/>
              <a:cxnLst/>
              <a:rect l="l" t="t" r="r" b="b"/>
              <a:pathLst>
                <a:path w="8970" h="26831" extrusionOk="0">
                  <a:moveTo>
                    <a:pt x="8969" y="0"/>
                  </a:moveTo>
                  <a:lnTo>
                    <a:pt x="8969" y="0"/>
                  </a:lnTo>
                  <a:cubicBezTo>
                    <a:pt x="3167" y="5916"/>
                    <a:pt x="0" y="13937"/>
                    <a:pt x="228" y="22242"/>
                  </a:cubicBezTo>
                  <a:cubicBezTo>
                    <a:pt x="266" y="23778"/>
                    <a:pt x="455" y="25333"/>
                    <a:pt x="816" y="26831"/>
                  </a:cubicBezTo>
                  <a:lnTo>
                    <a:pt x="6694" y="24138"/>
                  </a:lnTo>
                  <a:cubicBezTo>
                    <a:pt x="6732" y="24101"/>
                    <a:pt x="6789" y="24063"/>
                    <a:pt x="6845" y="24025"/>
                  </a:cubicBezTo>
                  <a:lnTo>
                    <a:pt x="8457" y="23323"/>
                  </a:lnTo>
                  <a:lnTo>
                    <a:pt x="7756" y="22299"/>
                  </a:lnTo>
                  <a:cubicBezTo>
                    <a:pt x="7303" y="22562"/>
                    <a:pt x="6817" y="22780"/>
                    <a:pt x="6306" y="22780"/>
                  </a:cubicBezTo>
                  <a:cubicBezTo>
                    <a:pt x="6153" y="22780"/>
                    <a:pt x="5998" y="22760"/>
                    <a:pt x="5841" y="22716"/>
                  </a:cubicBezTo>
                  <a:cubicBezTo>
                    <a:pt x="4987" y="22546"/>
                    <a:pt x="4494" y="21654"/>
                    <a:pt x="4817" y="20858"/>
                  </a:cubicBezTo>
                  <a:cubicBezTo>
                    <a:pt x="4286" y="20498"/>
                    <a:pt x="4058" y="19815"/>
                    <a:pt x="4286" y="19208"/>
                  </a:cubicBezTo>
                  <a:cubicBezTo>
                    <a:pt x="3622" y="18924"/>
                    <a:pt x="3338" y="18147"/>
                    <a:pt x="3622" y="17483"/>
                  </a:cubicBezTo>
                  <a:cubicBezTo>
                    <a:pt x="3565" y="17426"/>
                    <a:pt x="3546" y="17331"/>
                    <a:pt x="3527" y="17255"/>
                  </a:cubicBezTo>
                  <a:cubicBezTo>
                    <a:pt x="3117" y="14862"/>
                    <a:pt x="5064" y="13687"/>
                    <a:pt x="7078" y="13687"/>
                  </a:cubicBezTo>
                  <a:cubicBezTo>
                    <a:pt x="7297" y="13687"/>
                    <a:pt x="7518" y="13701"/>
                    <a:pt x="7737" y="13729"/>
                  </a:cubicBezTo>
                  <a:lnTo>
                    <a:pt x="7244" y="9178"/>
                  </a:lnTo>
                  <a:cubicBezTo>
                    <a:pt x="7203" y="8855"/>
                    <a:pt x="7430" y="8704"/>
                    <a:pt x="7680" y="8704"/>
                  </a:cubicBezTo>
                  <a:cubicBezTo>
                    <a:pt x="7782" y="8704"/>
                    <a:pt x="7889" y="8730"/>
                    <a:pt x="7983" y="8780"/>
                  </a:cubicBezTo>
                  <a:cubicBezTo>
                    <a:pt x="8078" y="6106"/>
                    <a:pt x="8324" y="3432"/>
                    <a:pt x="8723" y="778"/>
                  </a:cubicBezTo>
                  <a:cubicBezTo>
                    <a:pt x="8799" y="531"/>
                    <a:pt x="8874" y="266"/>
                    <a:pt x="8969" y="0"/>
                  </a:cubicBezTo>
                  <a:close/>
                </a:path>
              </a:pathLst>
            </a:custGeom>
            <a:solidFill>
              <a:srgbClr val="EA3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1"/>
            <p:cNvSpPr/>
            <p:nvPr/>
          </p:nvSpPr>
          <p:spPr>
            <a:xfrm>
              <a:off x="5538925" y="9464900"/>
              <a:ext cx="297250" cy="635725"/>
            </a:xfrm>
            <a:custGeom>
              <a:avLst/>
              <a:gdLst/>
              <a:ahLst/>
              <a:cxnLst/>
              <a:rect l="l" t="t" r="r" b="b"/>
              <a:pathLst>
                <a:path w="11890" h="25429" extrusionOk="0">
                  <a:moveTo>
                    <a:pt x="0" y="1"/>
                  </a:moveTo>
                  <a:lnTo>
                    <a:pt x="0" y="1"/>
                  </a:lnTo>
                  <a:cubicBezTo>
                    <a:pt x="266" y="2845"/>
                    <a:pt x="2124" y="5348"/>
                    <a:pt x="3053" y="8059"/>
                  </a:cubicBezTo>
                  <a:cubicBezTo>
                    <a:pt x="3149" y="7884"/>
                    <a:pt x="3341" y="7796"/>
                    <a:pt x="3528" y="7796"/>
                  </a:cubicBezTo>
                  <a:cubicBezTo>
                    <a:pt x="3786" y="7796"/>
                    <a:pt x="4034" y="7965"/>
                    <a:pt x="4001" y="8306"/>
                  </a:cubicBezTo>
                  <a:cubicBezTo>
                    <a:pt x="3584" y="12724"/>
                    <a:pt x="3186" y="17142"/>
                    <a:pt x="2788" y="21579"/>
                  </a:cubicBezTo>
                  <a:cubicBezTo>
                    <a:pt x="2807" y="21655"/>
                    <a:pt x="2807" y="21750"/>
                    <a:pt x="2769" y="21844"/>
                  </a:cubicBezTo>
                  <a:cubicBezTo>
                    <a:pt x="2769" y="21863"/>
                    <a:pt x="2750" y="21901"/>
                    <a:pt x="2750" y="21920"/>
                  </a:cubicBezTo>
                  <a:cubicBezTo>
                    <a:pt x="5594" y="23456"/>
                    <a:pt x="8609" y="24632"/>
                    <a:pt x="11737" y="25428"/>
                  </a:cubicBezTo>
                  <a:cubicBezTo>
                    <a:pt x="11889" y="23930"/>
                    <a:pt x="11889" y="22432"/>
                    <a:pt x="11700" y="20953"/>
                  </a:cubicBezTo>
                  <a:cubicBezTo>
                    <a:pt x="10770" y="12686"/>
                    <a:pt x="6390" y="5291"/>
                    <a:pt x="0" y="1"/>
                  </a:cubicBezTo>
                  <a:close/>
                </a:path>
              </a:pathLst>
            </a:custGeom>
            <a:solidFill>
              <a:srgbClr val="EA3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1"/>
            <p:cNvSpPr/>
            <p:nvPr/>
          </p:nvSpPr>
          <p:spPr>
            <a:xfrm>
              <a:off x="4884750" y="9434500"/>
              <a:ext cx="229450" cy="251325"/>
            </a:xfrm>
            <a:custGeom>
              <a:avLst/>
              <a:gdLst/>
              <a:ahLst/>
              <a:cxnLst/>
              <a:rect l="l" t="t" r="r" b="b"/>
              <a:pathLst>
                <a:path w="9178" h="10053" extrusionOk="0">
                  <a:moveTo>
                    <a:pt x="6558" y="0"/>
                  </a:moveTo>
                  <a:cubicBezTo>
                    <a:pt x="5761" y="0"/>
                    <a:pt x="4995" y="423"/>
                    <a:pt x="4589" y="1141"/>
                  </a:cubicBezTo>
                  <a:cubicBezTo>
                    <a:pt x="4553" y="1126"/>
                    <a:pt x="4517" y="1120"/>
                    <a:pt x="4481" y="1120"/>
                  </a:cubicBezTo>
                  <a:cubicBezTo>
                    <a:pt x="4425" y="1120"/>
                    <a:pt x="4370" y="1136"/>
                    <a:pt x="4324" y="1160"/>
                  </a:cubicBezTo>
                  <a:cubicBezTo>
                    <a:pt x="3300" y="1501"/>
                    <a:pt x="2522" y="2354"/>
                    <a:pt x="2257" y="3397"/>
                  </a:cubicBezTo>
                  <a:cubicBezTo>
                    <a:pt x="2181" y="3416"/>
                    <a:pt x="2124" y="3435"/>
                    <a:pt x="2067" y="3492"/>
                  </a:cubicBezTo>
                  <a:cubicBezTo>
                    <a:pt x="1460" y="3928"/>
                    <a:pt x="1176" y="4706"/>
                    <a:pt x="1157" y="5502"/>
                  </a:cubicBezTo>
                  <a:cubicBezTo>
                    <a:pt x="1024" y="5540"/>
                    <a:pt x="911" y="5616"/>
                    <a:pt x="835" y="5711"/>
                  </a:cubicBezTo>
                  <a:cubicBezTo>
                    <a:pt x="0" y="6867"/>
                    <a:pt x="133" y="8479"/>
                    <a:pt x="1157" y="9484"/>
                  </a:cubicBezTo>
                  <a:cubicBezTo>
                    <a:pt x="1507" y="9820"/>
                    <a:pt x="2001" y="10052"/>
                    <a:pt x="2487" y="10052"/>
                  </a:cubicBezTo>
                  <a:cubicBezTo>
                    <a:pt x="2660" y="10052"/>
                    <a:pt x="2832" y="10023"/>
                    <a:pt x="2996" y="9958"/>
                  </a:cubicBezTo>
                  <a:cubicBezTo>
                    <a:pt x="3584" y="9711"/>
                    <a:pt x="3906" y="9105"/>
                    <a:pt x="3774" y="8498"/>
                  </a:cubicBezTo>
                  <a:cubicBezTo>
                    <a:pt x="4399" y="8308"/>
                    <a:pt x="4873" y="7758"/>
                    <a:pt x="4760" y="7038"/>
                  </a:cubicBezTo>
                  <a:lnTo>
                    <a:pt x="4760" y="7038"/>
                  </a:lnTo>
                  <a:cubicBezTo>
                    <a:pt x="4802" y="7042"/>
                    <a:pt x="4845" y="7045"/>
                    <a:pt x="4887" y="7045"/>
                  </a:cubicBezTo>
                  <a:cubicBezTo>
                    <a:pt x="5368" y="7045"/>
                    <a:pt x="5800" y="6750"/>
                    <a:pt x="5992" y="6279"/>
                  </a:cubicBezTo>
                  <a:cubicBezTo>
                    <a:pt x="6035" y="6286"/>
                    <a:pt x="6077" y="6289"/>
                    <a:pt x="6119" y="6289"/>
                  </a:cubicBezTo>
                  <a:cubicBezTo>
                    <a:pt x="6322" y="6289"/>
                    <a:pt x="6521" y="6215"/>
                    <a:pt x="6694" y="6090"/>
                  </a:cubicBezTo>
                  <a:cubicBezTo>
                    <a:pt x="7452" y="5578"/>
                    <a:pt x="7376" y="4326"/>
                    <a:pt x="7149" y="3378"/>
                  </a:cubicBezTo>
                  <a:cubicBezTo>
                    <a:pt x="8040" y="3170"/>
                    <a:pt x="9140" y="2715"/>
                    <a:pt x="9159" y="1634"/>
                  </a:cubicBezTo>
                  <a:cubicBezTo>
                    <a:pt x="9178" y="496"/>
                    <a:pt x="8002" y="117"/>
                    <a:pt x="7073" y="60"/>
                  </a:cubicBezTo>
                  <a:cubicBezTo>
                    <a:pt x="6902" y="20"/>
                    <a:pt x="6729" y="0"/>
                    <a:pt x="65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p:nvPr/>
          </p:nvSpPr>
          <p:spPr>
            <a:xfrm>
              <a:off x="4916975" y="9607125"/>
              <a:ext cx="39275" cy="53175"/>
            </a:xfrm>
            <a:custGeom>
              <a:avLst/>
              <a:gdLst/>
              <a:ahLst/>
              <a:cxnLst/>
              <a:rect l="l" t="t" r="r" b="b"/>
              <a:pathLst>
                <a:path w="1571" h="2127" extrusionOk="0">
                  <a:moveTo>
                    <a:pt x="96" y="0"/>
                  </a:moveTo>
                  <a:cubicBezTo>
                    <a:pt x="1" y="304"/>
                    <a:pt x="1" y="626"/>
                    <a:pt x="58" y="929"/>
                  </a:cubicBezTo>
                  <a:cubicBezTo>
                    <a:pt x="115" y="1214"/>
                    <a:pt x="247" y="1498"/>
                    <a:pt x="456" y="1726"/>
                  </a:cubicBezTo>
                  <a:cubicBezTo>
                    <a:pt x="530" y="1812"/>
                    <a:pt x="1043" y="2126"/>
                    <a:pt x="1330" y="2126"/>
                  </a:cubicBezTo>
                  <a:cubicBezTo>
                    <a:pt x="1482" y="2126"/>
                    <a:pt x="1571" y="2038"/>
                    <a:pt x="1499" y="1783"/>
                  </a:cubicBezTo>
                  <a:cubicBezTo>
                    <a:pt x="1480" y="1707"/>
                    <a:pt x="1480" y="1650"/>
                    <a:pt x="1480" y="1574"/>
                  </a:cubicBezTo>
                  <a:cubicBezTo>
                    <a:pt x="1290" y="1498"/>
                    <a:pt x="1082" y="1403"/>
                    <a:pt x="911" y="1252"/>
                  </a:cubicBezTo>
                  <a:cubicBezTo>
                    <a:pt x="532" y="910"/>
                    <a:pt x="247" y="474"/>
                    <a:pt x="96"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1"/>
            <p:cNvSpPr/>
            <p:nvPr/>
          </p:nvSpPr>
          <p:spPr>
            <a:xfrm>
              <a:off x="4936900" y="9554025"/>
              <a:ext cx="45525" cy="69550"/>
            </a:xfrm>
            <a:custGeom>
              <a:avLst/>
              <a:gdLst/>
              <a:ahLst/>
              <a:cxnLst/>
              <a:rect l="l" t="t" r="r" b="b"/>
              <a:pathLst>
                <a:path w="1821" h="2782" extrusionOk="0">
                  <a:moveTo>
                    <a:pt x="190" y="0"/>
                  </a:moveTo>
                  <a:lnTo>
                    <a:pt x="190" y="0"/>
                  </a:lnTo>
                  <a:cubicBezTo>
                    <a:pt x="0" y="474"/>
                    <a:pt x="133" y="1157"/>
                    <a:pt x="247" y="1593"/>
                  </a:cubicBezTo>
                  <a:cubicBezTo>
                    <a:pt x="304" y="1935"/>
                    <a:pt x="455" y="2257"/>
                    <a:pt x="664" y="2522"/>
                  </a:cubicBezTo>
                  <a:cubicBezTo>
                    <a:pt x="740" y="2587"/>
                    <a:pt x="1180" y="2782"/>
                    <a:pt x="1470" y="2782"/>
                  </a:cubicBezTo>
                  <a:cubicBezTo>
                    <a:pt x="1688" y="2782"/>
                    <a:pt x="1821" y="2672"/>
                    <a:pt x="1650" y="2314"/>
                  </a:cubicBezTo>
                  <a:cubicBezTo>
                    <a:pt x="1574" y="2162"/>
                    <a:pt x="1574" y="2010"/>
                    <a:pt x="1650" y="1859"/>
                  </a:cubicBezTo>
                  <a:cubicBezTo>
                    <a:pt x="1081" y="1517"/>
                    <a:pt x="626" y="1005"/>
                    <a:pt x="322" y="399"/>
                  </a:cubicBezTo>
                  <a:cubicBezTo>
                    <a:pt x="266" y="266"/>
                    <a:pt x="209" y="133"/>
                    <a:pt x="190"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1"/>
            <p:cNvSpPr/>
            <p:nvPr/>
          </p:nvSpPr>
          <p:spPr>
            <a:xfrm>
              <a:off x="4961550" y="9492400"/>
              <a:ext cx="52150" cy="93625"/>
            </a:xfrm>
            <a:custGeom>
              <a:avLst/>
              <a:gdLst/>
              <a:ahLst/>
              <a:cxnLst/>
              <a:rect l="l" t="t" r="r" b="b"/>
              <a:pathLst>
                <a:path w="2086" h="3745" extrusionOk="0">
                  <a:moveTo>
                    <a:pt x="1119" y="0"/>
                  </a:moveTo>
                  <a:lnTo>
                    <a:pt x="1119" y="0"/>
                  </a:lnTo>
                  <a:cubicBezTo>
                    <a:pt x="398" y="418"/>
                    <a:pt x="0" y="1233"/>
                    <a:pt x="133" y="2048"/>
                  </a:cubicBezTo>
                  <a:cubicBezTo>
                    <a:pt x="193" y="2426"/>
                    <a:pt x="1061" y="3744"/>
                    <a:pt x="1661" y="3744"/>
                  </a:cubicBezTo>
                  <a:cubicBezTo>
                    <a:pt x="1813" y="3744"/>
                    <a:pt x="1948" y="3659"/>
                    <a:pt x="2048" y="3451"/>
                  </a:cubicBezTo>
                  <a:lnTo>
                    <a:pt x="2086" y="3395"/>
                  </a:lnTo>
                  <a:cubicBezTo>
                    <a:pt x="1877" y="3148"/>
                    <a:pt x="1726" y="2864"/>
                    <a:pt x="1612" y="2579"/>
                  </a:cubicBezTo>
                  <a:cubicBezTo>
                    <a:pt x="1271" y="1783"/>
                    <a:pt x="1024" y="873"/>
                    <a:pt x="1119" y="0"/>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1"/>
            <p:cNvSpPr/>
            <p:nvPr/>
          </p:nvSpPr>
          <p:spPr>
            <a:xfrm>
              <a:off x="5011275" y="9459425"/>
              <a:ext cx="81125" cy="96525"/>
            </a:xfrm>
            <a:custGeom>
              <a:avLst/>
              <a:gdLst/>
              <a:ahLst/>
              <a:cxnLst/>
              <a:rect l="l" t="t" r="r" b="b"/>
              <a:pathLst>
                <a:path w="3245" h="3861" extrusionOk="0">
                  <a:moveTo>
                    <a:pt x="1389" y="1"/>
                  </a:moveTo>
                  <a:cubicBezTo>
                    <a:pt x="119" y="1"/>
                    <a:pt x="1" y="1876"/>
                    <a:pt x="305" y="2874"/>
                  </a:cubicBezTo>
                  <a:cubicBezTo>
                    <a:pt x="362" y="3026"/>
                    <a:pt x="514" y="3728"/>
                    <a:pt x="685" y="3822"/>
                  </a:cubicBezTo>
                  <a:cubicBezTo>
                    <a:pt x="733" y="3848"/>
                    <a:pt x="781" y="3861"/>
                    <a:pt x="829" y="3861"/>
                  </a:cubicBezTo>
                  <a:cubicBezTo>
                    <a:pt x="990" y="3861"/>
                    <a:pt x="1138" y="3724"/>
                    <a:pt x="1197" y="3519"/>
                  </a:cubicBezTo>
                  <a:cubicBezTo>
                    <a:pt x="1348" y="3045"/>
                    <a:pt x="1045" y="2305"/>
                    <a:pt x="874" y="1850"/>
                  </a:cubicBezTo>
                  <a:cubicBezTo>
                    <a:pt x="734" y="1492"/>
                    <a:pt x="1033" y="1255"/>
                    <a:pt x="1342" y="1255"/>
                  </a:cubicBezTo>
                  <a:cubicBezTo>
                    <a:pt x="1491" y="1255"/>
                    <a:pt x="1642" y="1310"/>
                    <a:pt x="1747" y="1433"/>
                  </a:cubicBezTo>
                  <a:cubicBezTo>
                    <a:pt x="1766" y="1414"/>
                    <a:pt x="1803" y="1414"/>
                    <a:pt x="1822" y="1414"/>
                  </a:cubicBezTo>
                  <a:cubicBezTo>
                    <a:pt x="2240" y="1319"/>
                    <a:pt x="2865" y="1206"/>
                    <a:pt x="3055" y="751"/>
                  </a:cubicBezTo>
                  <a:cubicBezTo>
                    <a:pt x="3245" y="258"/>
                    <a:pt x="2581" y="125"/>
                    <a:pt x="2183" y="87"/>
                  </a:cubicBezTo>
                  <a:cubicBezTo>
                    <a:pt x="2135" y="106"/>
                    <a:pt x="2088" y="115"/>
                    <a:pt x="2040" y="115"/>
                  </a:cubicBezTo>
                  <a:cubicBezTo>
                    <a:pt x="1993" y="115"/>
                    <a:pt x="1946" y="106"/>
                    <a:pt x="1898" y="87"/>
                  </a:cubicBezTo>
                  <a:cubicBezTo>
                    <a:pt x="1711" y="28"/>
                    <a:pt x="1542" y="1"/>
                    <a:pt x="1389" y="1"/>
                  </a:cubicBezTo>
                  <a:close/>
                </a:path>
              </a:pathLst>
            </a:custGeom>
            <a:solidFill>
              <a:srgbClr val="F5E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61"/>
          <p:cNvGrpSpPr/>
          <p:nvPr/>
        </p:nvGrpSpPr>
        <p:grpSpPr>
          <a:xfrm>
            <a:off x="3787755" y="2087251"/>
            <a:ext cx="1619175" cy="212166"/>
            <a:chOff x="2131925" y="761088"/>
            <a:chExt cx="1619175" cy="333700"/>
          </a:xfrm>
        </p:grpSpPr>
        <p:sp>
          <p:nvSpPr>
            <p:cNvPr id="1319" name="Google Shape;1319;p61"/>
            <p:cNvSpPr/>
            <p:nvPr/>
          </p:nvSpPr>
          <p:spPr>
            <a:xfrm>
              <a:off x="2131925" y="802888"/>
              <a:ext cx="1572900" cy="291900"/>
            </a:xfrm>
            <a:prstGeom prst="roundRect">
              <a:avLst>
                <a:gd name="adj"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1"/>
            <p:cNvSpPr/>
            <p:nvPr/>
          </p:nvSpPr>
          <p:spPr>
            <a:xfrm>
              <a:off x="2178200" y="761088"/>
              <a:ext cx="1572900" cy="291900"/>
            </a:xfrm>
            <a:prstGeom prst="roundRect">
              <a:avLst>
                <a:gd name="adj" fmla="val 50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61"/>
          <p:cNvGrpSpPr/>
          <p:nvPr/>
        </p:nvGrpSpPr>
        <p:grpSpPr>
          <a:xfrm>
            <a:off x="5754548" y="1978303"/>
            <a:ext cx="722398" cy="430061"/>
            <a:chOff x="7290164" y="3836481"/>
            <a:chExt cx="857243" cy="510338"/>
          </a:xfrm>
        </p:grpSpPr>
        <p:sp>
          <p:nvSpPr>
            <p:cNvPr id="1322" name="Google Shape;1322;p61"/>
            <p:cNvSpPr/>
            <p:nvPr/>
          </p:nvSpPr>
          <p:spPr>
            <a:xfrm rot="10800000">
              <a:off x="7290164" y="3978550"/>
              <a:ext cx="258600" cy="258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1"/>
            <p:cNvSpPr/>
            <p:nvPr/>
          </p:nvSpPr>
          <p:spPr>
            <a:xfrm rot="-5400000">
              <a:off x="7592706" y="3792119"/>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1"/>
            <p:cNvSpPr/>
            <p:nvPr/>
          </p:nvSpPr>
          <p:spPr>
            <a:xfrm rot="-5400000">
              <a:off x="7572806" y="3868094"/>
              <a:ext cx="196175" cy="132950"/>
            </a:xfrm>
            <a:custGeom>
              <a:avLst/>
              <a:gdLst/>
              <a:ahLst/>
              <a:cxnLst/>
              <a:rect l="l" t="t" r="r" b="b"/>
              <a:pathLst>
                <a:path w="7847" h="5318" extrusionOk="0">
                  <a:moveTo>
                    <a:pt x="7847" y="88"/>
                  </a:moveTo>
                  <a:cubicBezTo>
                    <a:pt x="6087" y="-264"/>
                    <a:pt x="5952" y="3137"/>
                    <a:pt x="4956" y="4630"/>
                  </a:cubicBezTo>
                  <a:cubicBezTo>
                    <a:pt x="4011" y="6047"/>
                    <a:pt x="762" y="4914"/>
                    <a:pt x="0" y="3391"/>
                  </a:cubicBezTo>
                </a:path>
              </a:pathLst>
            </a:custGeom>
            <a:noFill/>
            <a:ln w="9525" cap="flat" cmpd="sng">
              <a:solidFill>
                <a:schemeClr val="dk2"/>
              </a:solidFill>
              <a:prstDash val="solid"/>
              <a:round/>
              <a:headEnd type="none" w="med" len="med"/>
              <a:tailEnd type="none" w="med" len="med"/>
            </a:ln>
          </p:spPr>
        </p:sp>
        <p:sp>
          <p:nvSpPr>
            <p:cNvPr id="1325" name="Google Shape;1325;p61"/>
            <p:cNvSpPr/>
            <p:nvPr/>
          </p:nvSpPr>
          <p:spPr>
            <a:xfrm rot="-5400000">
              <a:off x="7842994" y="3924844"/>
              <a:ext cx="90700" cy="124950"/>
            </a:xfrm>
            <a:custGeom>
              <a:avLst/>
              <a:gdLst/>
              <a:ahLst/>
              <a:cxnLst/>
              <a:rect l="l" t="t" r="r" b="b"/>
              <a:pathLst>
                <a:path w="3628" h="4998" extrusionOk="0">
                  <a:moveTo>
                    <a:pt x="3066" y="826"/>
                  </a:moveTo>
                  <a:cubicBezTo>
                    <a:pt x="1662" y="124"/>
                    <a:pt x="-527" y="3139"/>
                    <a:pt x="175" y="4543"/>
                  </a:cubicBezTo>
                  <a:cubicBezTo>
                    <a:pt x="1012" y="6218"/>
                    <a:pt x="4071" y="1776"/>
                    <a:pt x="3479" y="0"/>
                  </a:cubicBezTo>
                </a:path>
              </a:pathLst>
            </a:custGeom>
            <a:noFill/>
            <a:ln w="9525" cap="flat" cmpd="sng">
              <a:solidFill>
                <a:schemeClr val="dk2"/>
              </a:solidFill>
              <a:prstDash val="solid"/>
              <a:round/>
              <a:headEnd type="none" w="med" len="med"/>
              <a:tailEnd type="none" w="med" len="med"/>
            </a:ln>
          </p:spPr>
        </p:sp>
        <p:sp>
          <p:nvSpPr>
            <p:cNvPr id="1326" name="Google Shape;1326;p61"/>
            <p:cNvSpPr/>
            <p:nvPr/>
          </p:nvSpPr>
          <p:spPr>
            <a:xfrm>
              <a:off x="7555400" y="3925375"/>
              <a:ext cx="82600" cy="123900"/>
            </a:xfrm>
            <a:custGeom>
              <a:avLst/>
              <a:gdLst/>
              <a:ahLst/>
              <a:cxnLst/>
              <a:rect l="l" t="t" r="r" b="b"/>
              <a:pathLst>
                <a:path w="3304" h="4956" extrusionOk="0">
                  <a:moveTo>
                    <a:pt x="3304" y="0"/>
                  </a:moveTo>
                  <a:cubicBezTo>
                    <a:pt x="2676" y="1884"/>
                    <a:pt x="1985" y="4956"/>
                    <a:pt x="0" y="4956"/>
                  </a:cubicBezTo>
                </a:path>
              </a:pathLst>
            </a:custGeom>
            <a:noFill/>
            <a:ln w="9525" cap="flat" cmpd="sng">
              <a:solidFill>
                <a:schemeClr val="dk2"/>
              </a:solidFill>
              <a:prstDash val="solid"/>
              <a:round/>
              <a:headEnd type="none" w="med" len="med"/>
              <a:tailEnd type="none" w="med" len="med"/>
            </a:ln>
          </p:spPr>
        </p:sp>
      </p:grpSp>
      <p:grpSp>
        <p:nvGrpSpPr>
          <p:cNvPr id="1327" name="Google Shape;1327;p61"/>
          <p:cNvGrpSpPr/>
          <p:nvPr/>
        </p:nvGrpSpPr>
        <p:grpSpPr>
          <a:xfrm>
            <a:off x="2666962" y="1978244"/>
            <a:ext cx="773175" cy="430180"/>
            <a:chOff x="3401812" y="3876563"/>
            <a:chExt cx="773175" cy="430180"/>
          </a:xfrm>
        </p:grpSpPr>
        <p:sp>
          <p:nvSpPr>
            <p:cNvPr id="1328" name="Google Shape;1328;p61"/>
            <p:cNvSpPr/>
            <p:nvPr/>
          </p:nvSpPr>
          <p:spPr>
            <a:xfrm rot="5400000">
              <a:off x="3459142" y="3819234"/>
              <a:ext cx="426751" cy="54141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61"/>
            <p:cNvGrpSpPr/>
            <p:nvPr/>
          </p:nvGrpSpPr>
          <p:grpSpPr>
            <a:xfrm>
              <a:off x="3626869" y="3979368"/>
              <a:ext cx="267364" cy="327375"/>
              <a:chOff x="940550" y="3371400"/>
              <a:chExt cx="299400" cy="366602"/>
            </a:xfrm>
          </p:grpSpPr>
          <p:sp>
            <p:nvSpPr>
              <p:cNvPr id="1330" name="Google Shape;1330;p61"/>
              <p:cNvSpPr/>
              <p:nvPr/>
            </p:nvSpPr>
            <p:spPr>
              <a:xfrm>
                <a:off x="965313" y="3371400"/>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1331" name="Google Shape;1331;p61"/>
              <p:cNvSpPr/>
              <p:nvPr/>
            </p:nvSpPr>
            <p:spPr>
              <a:xfrm>
                <a:off x="1054125" y="347464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1332" name="Google Shape;1332;p61"/>
              <p:cNvSpPr/>
              <p:nvPr/>
            </p:nvSpPr>
            <p:spPr>
              <a:xfrm>
                <a:off x="940550" y="360462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
          <p:nvSpPr>
            <p:cNvPr id="1333" name="Google Shape;1333;p61"/>
            <p:cNvSpPr/>
            <p:nvPr/>
          </p:nvSpPr>
          <p:spPr>
            <a:xfrm rot="5400000">
              <a:off x="3923929" y="3949541"/>
              <a:ext cx="221323" cy="280794"/>
            </a:xfrm>
            <a:prstGeom prst="flowChartDecision">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61"/>
          <p:cNvGrpSpPr/>
          <p:nvPr/>
        </p:nvGrpSpPr>
        <p:grpSpPr>
          <a:xfrm>
            <a:off x="7925656" y="1743831"/>
            <a:ext cx="456351" cy="899001"/>
            <a:chOff x="1002550" y="2537775"/>
            <a:chExt cx="577075" cy="1136825"/>
          </a:xfrm>
        </p:grpSpPr>
        <p:sp>
          <p:nvSpPr>
            <p:cNvPr id="1335" name="Google Shape;1335;p61"/>
            <p:cNvSpPr/>
            <p:nvPr/>
          </p:nvSpPr>
          <p:spPr>
            <a:xfrm rot="10800000">
              <a:off x="1002550" y="3043100"/>
              <a:ext cx="477900" cy="631500"/>
            </a:xfrm>
            <a:prstGeom prst="flowChartDecision">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1"/>
            <p:cNvSpPr/>
            <p:nvPr/>
          </p:nvSpPr>
          <p:spPr>
            <a:xfrm rot="10800000">
              <a:off x="1002550" y="2537775"/>
              <a:ext cx="477900" cy="631500"/>
            </a:xfrm>
            <a:prstGeom prst="flowChartDecision">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1"/>
            <p:cNvSpPr/>
            <p:nvPr/>
          </p:nvSpPr>
          <p:spPr>
            <a:xfrm>
              <a:off x="1228600" y="2629975"/>
              <a:ext cx="144550" cy="148200"/>
            </a:xfrm>
            <a:custGeom>
              <a:avLst/>
              <a:gdLst/>
              <a:ahLst/>
              <a:cxnLst/>
              <a:rect l="l" t="t" r="r" b="b"/>
              <a:pathLst>
                <a:path w="5782" h="5928" extrusionOk="0">
                  <a:moveTo>
                    <a:pt x="5782" y="0"/>
                  </a:moveTo>
                  <a:cubicBezTo>
                    <a:pt x="5782" y="2047"/>
                    <a:pt x="5659" y="5135"/>
                    <a:pt x="3717" y="5782"/>
                  </a:cubicBezTo>
                  <a:cubicBezTo>
                    <a:pt x="1960" y="6368"/>
                    <a:pt x="586" y="3409"/>
                    <a:pt x="0" y="1652"/>
                  </a:cubicBezTo>
                </a:path>
              </a:pathLst>
            </a:custGeom>
            <a:noFill/>
            <a:ln w="9525" cap="flat" cmpd="sng">
              <a:solidFill>
                <a:schemeClr val="dk2"/>
              </a:solidFill>
              <a:prstDash val="solid"/>
              <a:round/>
              <a:headEnd type="none" w="med" len="med"/>
              <a:tailEnd type="none" w="med" len="med"/>
            </a:ln>
          </p:spPr>
        </p:sp>
        <p:sp>
          <p:nvSpPr>
            <p:cNvPr id="1338" name="Google Shape;1338;p61"/>
            <p:cNvSpPr/>
            <p:nvPr/>
          </p:nvSpPr>
          <p:spPr>
            <a:xfrm>
              <a:off x="1249250" y="2868700"/>
              <a:ext cx="185838" cy="153475"/>
            </a:xfrm>
            <a:custGeom>
              <a:avLst/>
              <a:gdLst/>
              <a:ahLst/>
              <a:cxnLst/>
              <a:rect l="l" t="t" r="r" b="b"/>
              <a:pathLst>
                <a:path w="14867" h="6139" extrusionOk="0">
                  <a:moveTo>
                    <a:pt x="0" y="60"/>
                  </a:moveTo>
                  <a:cubicBezTo>
                    <a:pt x="2673" y="60"/>
                    <a:pt x="5957" y="-178"/>
                    <a:pt x="7847" y="1712"/>
                  </a:cubicBezTo>
                  <a:cubicBezTo>
                    <a:pt x="9719" y="3584"/>
                    <a:pt x="13400" y="7632"/>
                    <a:pt x="14867" y="5428"/>
                  </a:cubicBezTo>
                </a:path>
              </a:pathLst>
            </a:custGeom>
            <a:noFill/>
            <a:ln w="9525" cap="flat" cmpd="sng">
              <a:solidFill>
                <a:schemeClr val="dk2"/>
              </a:solidFill>
              <a:prstDash val="solid"/>
              <a:round/>
              <a:headEnd type="none" w="med" len="med"/>
              <a:tailEnd type="none" w="med" len="med"/>
            </a:ln>
          </p:spPr>
        </p:sp>
        <p:sp>
          <p:nvSpPr>
            <p:cNvPr id="1339" name="Google Shape;1339;p61"/>
            <p:cNvSpPr/>
            <p:nvPr/>
          </p:nvSpPr>
          <p:spPr>
            <a:xfrm>
              <a:off x="1435100" y="2788800"/>
              <a:ext cx="144525" cy="72275"/>
            </a:xfrm>
            <a:custGeom>
              <a:avLst/>
              <a:gdLst/>
              <a:ahLst/>
              <a:cxnLst/>
              <a:rect l="l" t="t" r="r" b="b"/>
              <a:pathLst>
                <a:path w="5781" h="2891" extrusionOk="0">
                  <a:moveTo>
                    <a:pt x="5781" y="0"/>
                  </a:moveTo>
                  <a:cubicBezTo>
                    <a:pt x="5781" y="2155"/>
                    <a:pt x="964" y="964"/>
                    <a:pt x="0" y="2891"/>
                  </a:cubicBezTo>
                </a:path>
              </a:pathLst>
            </a:custGeom>
            <a:noFill/>
            <a:ln w="9525" cap="flat" cmpd="sng">
              <a:solidFill>
                <a:schemeClr val="dk2"/>
              </a:solidFill>
              <a:prstDash val="solid"/>
              <a:round/>
              <a:headEnd type="none" w="med" len="med"/>
              <a:tailEnd type="none" w="med" len="med"/>
            </a:ln>
          </p:spPr>
        </p:sp>
      </p:grpSp>
      <p:grpSp>
        <p:nvGrpSpPr>
          <p:cNvPr id="1340" name="Google Shape;1340;p61"/>
          <p:cNvGrpSpPr/>
          <p:nvPr/>
        </p:nvGrpSpPr>
        <p:grpSpPr>
          <a:xfrm rot="10800000">
            <a:off x="761989" y="1799766"/>
            <a:ext cx="456343" cy="787244"/>
            <a:chOff x="7586275" y="802900"/>
            <a:chExt cx="528725" cy="912113"/>
          </a:xfrm>
        </p:grpSpPr>
        <p:sp>
          <p:nvSpPr>
            <p:cNvPr id="1341" name="Google Shape;1341;p61"/>
            <p:cNvSpPr/>
            <p:nvPr/>
          </p:nvSpPr>
          <p:spPr>
            <a:xfrm rot="10800000">
              <a:off x="7661000" y="1366713"/>
              <a:ext cx="348300" cy="3483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1"/>
            <p:cNvSpPr/>
            <p:nvPr/>
          </p:nvSpPr>
          <p:spPr>
            <a:xfrm rot="10800000">
              <a:off x="7586275" y="802900"/>
              <a:ext cx="497750" cy="631500"/>
            </a:xfrm>
            <a:prstGeom prst="flowChartDecision">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1"/>
            <p:cNvSpPr/>
            <p:nvPr/>
          </p:nvSpPr>
          <p:spPr>
            <a:xfrm>
              <a:off x="7805275" y="1001475"/>
              <a:ext cx="51625" cy="103250"/>
            </a:xfrm>
            <a:custGeom>
              <a:avLst/>
              <a:gdLst/>
              <a:ahLst/>
              <a:cxnLst/>
              <a:rect l="l" t="t" r="r" b="b"/>
              <a:pathLst>
                <a:path w="2065" h="4130" extrusionOk="0">
                  <a:moveTo>
                    <a:pt x="2065" y="0"/>
                  </a:moveTo>
                  <a:cubicBezTo>
                    <a:pt x="834" y="923"/>
                    <a:pt x="0" y="2591"/>
                    <a:pt x="0" y="4130"/>
                  </a:cubicBezTo>
                </a:path>
              </a:pathLst>
            </a:custGeom>
            <a:noFill/>
            <a:ln w="9525" cap="flat" cmpd="sng">
              <a:solidFill>
                <a:schemeClr val="dk2"/>
              </a:solidFill>
              <a:prstDash val="solid"/>
              <a:round/>
              <a:headEnd type="none" w="med" len="med"/>
              <a:tailEnd type="none" w="med" len="med"/>
            </a:ln>
          </p:spPr>
        </p:sp>
        <p:sp>
          <p:nvSpPr>
            <p:cNvPr id="1344" name="Google Shape;1344;p61"/>
            <p:cNvSpPr/>
            <p:nvPr/>
          </p:nvSpPr>
          <p:spPr>
            <a:xfrm>
              <a:off x="7929175" y="1070491"/>
              <a:ext cx="134200" cy="88575"/>
            </a:xfrm>
            <a:custGeom>
              <a:avLst/>
              <a:gdLst/>
              <a:ahLst/>
              <a:cxnLst/>
              <a:rect l="l" t="t" r="r" b="b"/>
              <a:pathLst>
                <a:path w="5368" h="3543" extrusionOk="0">
                  <a:moveTo>
                    <a:pt x="0" y="130"/>
                  </a:moveTo>
                  <a:cubicBezTo>
                    <a:pt x="0" y="1306"/>
                    <a:pt x="147" y="3870"/>
                    <a:pt x="1239" y="3433"/>
                  </a:cubicBezTo>
                  <a:cubicBezTo>
                    <a:pt x="2382" y="2976"/>
                    <a:pt x="1697" y="429"/>
                    <a:pt x="2891" y="130"/>
                  </a:cubicBezTo>
                  <a:cubicBezTo>
                    <a:pt x="3934" y="-131"/>
                    <a:pt x="4608" y="1434"/>
                    <a:pt x="5368" y="2195"/>
                  </a:cubicBezTo>
                </a:path>
              </a:pathLst>
            </a:custGeom>
            <a:noFill/>
            <a:ln w="9525" cap="flat" cmpd="sng">
              <a:solidFill>
                <a:schemeClr val="dk2"/>
              </a:solidFill>
              <a:prstDash val="solid"/>
              <a:round/>
              <a:headEnd type="none" w="med" len="med"/>
              <a:tailEnd type="none" w="med" len="med"/>
            </a:ln>
          </p:spPr>
        </p:sp>
        <p:sp>
          <p:nvSpPr>
            <p:cNvPr id="1345" name="Google Shape;1345;p61"/>
            <p:cNvSpPr/>
            <p:nvPr/>
          </p:nvSpPr>
          <p:spPr>
            <a:xfrm>
              <a:off x="7815600" y="1200477"/>
              <a:ext cx="299400" cy="133375"/>
            </a:xfrm>
            <a:custGeom>
              <a:avLst/>
              <a:gdLst/>
              <a:ahLst/>
              <a:cxnLst/>
              <a:rect l="l" t="t" r="r" b="b"/>
              <a:pathLst>
                <a:path w="11976" h="5335" extrusionOk="0">
                  <a:moveTo>
                    <a:pt x="11976" y="3190"/>
                  </a:moveTo>
                  <a:cubicBezTo>
                    <a:pt x="11256" y="4270"/>
                    <a:pt x="9961" y="5416"/>
                    <a:pt x="8673" y="5255"/>
                  </a:cubicBezTo>
                  <a:cubicBezTo>
                    <a:pt x="6703" y="5009"/>
                    <a:pt x="7021" y="1400"/>
                    <a:pt x="5369" y="299"/>
                  </a:cubicBezTo>
                  <a:cubicBezTo>
                    <a:pt x="3678" y="-828"/>
                    <a:pt x="1818" y="2281"/>
                    <a:pt x="0" y="3190"/>
                  </a:cubicBezTo>
                </a:path>
              </a:pathLst>
            </a:custGeom>
            <a:noFill/>
            <a:ln w="9525" cap="flat" cmpd="sng">
              <a:solidFill>
                <a:schemeClr val="dk2"/>
              </a:solidFill>
              <a:prstDash val="solid"/>
              <a:round/>
              <a:headEnd type="none" w="med" len="med"/>
              <a:tailEnd type="none" w="med" len="med"/>
            </a:ln>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62"/>
          <p:cNvSpPr txBox="1">
            <a:spLocks noGrp="1"/>
          </p:cNvSpPr>
          <p:nvPr>
            <p:ph type="title"/>
          </p:nvPr>
        </p:nvSpPr>
        <p:spPr>
          <a:xfrm>
            <a:off x="761950" y="676650"/>
            <a:ext cx="76200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ALTERNATIVE RESOURCES</a:t>
            </a:r>
            <a:endParaRPr dirty="0"/>
          </a:p>
        </p:txBody>
      </p:sp>
      <p:sp>
        <p:nvSpPr>
          <p:cNvPr id="1351" name="Google Shape;1351;p62"/>
          <p:cNvSpPr txBox="1">
            <a:spLocks noGrp="1"/>
          </p:cNvSpPr>
          <p:nvPr>
            <p:ph type="subTitle" idx="1"/>
          </p:nvPr>
        </p:nvSpPr>
        <p:spPr>
          <a:xfrm>
            <a:off x="2096350" y="1225350"/>
            <a:ext cx="4951200" cy="5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Here’s an assortment of alternatives resources within the same style of this template</a:t>
            </a:r>
            <a:endParaRPr/>
          </a:p>
        </p:txBody>
      </p:sp>
      <p:sp>
        <p:nvSpPr>
          <p:cNvPr id="1352" name="Google Shape;1352;p62"/>
          <p:cNvSpPr/>
          <p:nvPr/>
        </p:nvSpPr>
        <p:spPr>
          <a:xfrm rot="1058216">
            <a:off x="2668193" y="2030320"/>
            <a:ext cx="876804" cy="1514994"/>
          </a:xfrm>
          <a:custGeom>
            <a:avLst/>
            <a:gdLst/>
            <a:ahLst/>
            <a:cxnLst/>
            <a:rect l="l" t="t" r="r" b="b"/>
            <a:pathLst>
              <a:path w="49037" h="84729" extrusionOk="0">
                <a:moveTo>
                  <a:pt x="43427" y="2451"/>
                </a:moveTo>
                <a:cubicBezTo>
                  <a:pt x="43526" y="2451"/>
                  <a:pt x="43626" y="2451"/>
                  <a:pt x="43725" y="2491"/>
                </a:cubicBezTo>
                <a:cubicBezTo>
                  <a:pt x="43725" y="2491"/>
                  <a:pt x="44023" y="2531"/>
                  <a:pt x="44043" y="2551"/>
                </a:cubicBezTo>
                <a:cubicBezTo>
                  <a:pt x="44083" y="2591"/>
                  <a:pt x="44282" y="2630"/>
                  <a:pt x="44342" y="2650"/>
                </a:cubicBezTo>
                <a:cubicBezTo>
                  <a:pt x="44362" y="2690"/>
                  <a:pt x="44421" y="2690"/>
                  <a:pt x="44421" y="2690"/>
                </a:cubicBezTo>
                <a:cubicBezTo>
                  <a:pt x="44521" y="2730"/>
                  <a:pt x="44580" y="2790"/>
                  <a:pt x="44680" y="2829"/>
                </a:cubicBezTo>
                <a:cubicBezTo>
                  <a:pt x="44740" y="2849"/>
                  <a:pt x="44919" y="2989"/>
                  <a:pt x="44919" y="2989"/>
                </a:cubicBezTo>
                <a:cubicBezTo>
                  <a:pt x="45018" y="3088"/>
                  <a:pt x="45137" y="3187"/>
                  <a:pt x="45237" y="3287"/>
                </a:cubicBezTo>
                <a:cubicBezTo>
                  <a:pt x="45257" y="3307"/>
                  <a:pt x="45356" y="3426"/>
                  <a:pt x="45356" y="3446"/>
                </a:cubicBezTo>
                <a:cubicBezTo>
                  <a:pt x="45456" y="3585"/>
                  <a:pt x="45535" y="3725"/>
                  <a:pt x="45615" y="3884"/>
                </a:cubicBezTo>
                <a:cubicBezTo>
                  <a:pt x="45655" y="3983"/>
                  <a:pt x="45734" y="4103"/>
                  <a:pt x="45774" y="4202"/>
                </a:cubicBezTo>
                <a:cubicBezTo>
                  <a:pt x="45774" y="4222"/>
                  <a:pt x="45874" y="4421"/>
                  <a:pt x="45874" y="4480"/>
                </a:cubicBezTo>
                <a:cubicBezTo>
                  <a:pt x="45973" y="4799"/>
                  <a:pt x="46072" y="5117"/>
                  <a:pt x="46132" y="5435"/>
                </a:cubicBezTo>
                <a:cubicBezTo>
                  <a:pt x="46152" y="5594"/>
                  <a:pt x="46172" y="5734"/>
                  <a:pt x="46212" y="5873"/>
                </a:cubicBezTo>
                <a:lnTo>
                  <a:pt x="46212" y="5933"/>
                </a:lnTo>
                <a:cubicBezTo>
                  <a:pt x="46212" y="5992"/>
                  <a:pt x="46232" y="6072"/>
                  <a:pt x="46232" y="6092"/>
                </a:cubicBezTo>
                <a:cubicBezTo>
                  <a:pt x="46251" y="6410"/>
                  <a:pt x="46271" y="6708"/>
                  <a:pt x="46311" y="7027"/>
                </a:cubicBezTo>
                <a:cubicBezTo>
                  <a:pt x="46351" y="7663"/>
                  <a:pt x="46351" y="8280"/>
                  <a:pt x="46271" y="8877"/>
                </a:cubicBezTo>
                <a:cubicBezTo>
                  <a:pt x="46251" y="9016"/>
                  <a:pt x="46251" y="9175"/>
                  <a:pt x="46232" y="9295"/>
                </a:cubicBezTo>
                <a:cubicBezTo>
                  <a:pt x="46232" y="9314"/>
                  <a:pt x="46212" y="9394"/>
                  <a:pt x="46212" y="9434"/>
                </a:cubicBezTo>
                <a:lnTo>
                  <a:pt x="46212" y="9513"/>
                </a:lnTo>
                <a:cubicBezTo>
                  <a:pt x="46152" y="9852"/>
                  <a:pt x="46112" y="10170"/>
                  <a:pt x="46033" y="10488"/>
                </a:cubicBezTo>
                <a:cubicBezTo>
                  <a:pt x="45913" y="11085"/>
                  <a:pt x="45734" y="11682"/>
                  <a:pt x="45535" y="12278"/>
                </a:cubicBezTo>
                <a:lnTo>
                  <a:pt x="45237" y="13094"/>
                </a:lnTo>
                <a:cubicBezTo>
                  <a:pt x="45217" y="13154"/>
                  <a:pt x="45177" y="13233"/>
                  <a:pt x="45157" y="13273"/>
                </a:cubicBezTo>
                <a:cubicBezTo>
                  <a:pt x="45157" y="13293"/>
                  <a:pt x="45118" y="13373"/>
                  <a:pt x="45118" y="13412"/>
                </a:cubicBezTo>
                <a:cubicBezTo>
                  <a:pt x="45078" y="13452"/>
                  <a:pt x="45078" y="13492"/>
                  <a:pt x="45078" y="13492"/>
                </a:cubicBezTo>
                <a:cubicBezTo>
                  <a:pt x="45038" y="13591"/>
                  <a:pt x="45018" y="13691"/>
                  <a:pt x="44958" y="13770"/>
                </a:cubicBezTo>
                <a:cubicBezTo>
                  <a:pt x="44680" y="14347"/>
                  <a:pt x="44421" y="14884"/>
                  <a:pt x="44083" y="15441"/>
                </a:cubicBezTo>
                <a:cubicBezTo>
                  <a:pt x="43765" y="15978"/>
                  <a:pt x="43427" y="16516"/>
                  <a:pt x="43069" y="17033"/>
                </a:cubicBezTo>
                <a:cubicBezTo>
                  <a:pt x="42989" y="17152"/>
                  <a:pt x="42890" y="17272"/>
                  <a:pt x="42830" y="17371"/>
                </a:cubicBezTo>
                <a:cubicBezTo>
                  <a:pt x="42770" y="17431"/>
                  <a:pt x="42750" y="17470"/>
                  <a:pt x="42691" y="17530"/>
                </a:cubicBezTo>
                <a:cubicBezTo>
                  <a:pt x="42671" y="17550"/>
                  <a:pt x="42671" y="17550"/>
                  <a:pt x="42671" y="17570"/>
                </a:cubicBezTo>
                <a:lnTo>
                  <a:pt x="42074" y="18326"/>
                </a:lnTo>
                <a:cubicBezTo>
                  <a:pt x="41258" y="19301"/>
                  <a:pt x="40343" y="20176"/>
                  <a:pt x="39369" y="21011"/>
                </a:cubicBezTo>
                <a:cubicBezTo>
                  <a:pt x="38473" y="21747"/>
                  <a:pt x="37578" y="22404"/>
                  <a:pt x="36484" y="23080"/>
                </a:cubicBezTo>
                <a:cubicBezTo>
                  <a:pt x="35569" y="23637"/>
                  <a:pt x="34614" y="24174"/>
                  <a:pt x="33679" y="24632"/>
                </a:cubicBezTo>
                <a:cubicBezTo>
                  <a:pt x="33679" y="24592"/>
                  <a:pt x="33699" y="24512"/>
                  <a:pt x="33699" y="24473"/>
                </a:cubicBezTo>
                <a:cubicBezTo>
                  <a:pt x="34117" y="21727"/>
                  <a:pt x="34475" y="18962"/>
                  <a:pt x="35012" y="16257"/>
                </a:cubicBezTo>
                <a:cubicBezTo>
                  <a:pt x="35291" y="14884"/>
                  <a:pt x="35609" y="13552"/>
                  <a:pt x="35987" y="12199"/>
                </a:cubicBezTo>
                <a:cubicBezTo>
                  <a:pt x="36365" y="10906"/>
                  <a:pt x="36862" y="9553"/>
                  <a:pt x="37359" y="8419"/>
                </a:cubicBezTo>
                <a:cubicBezTo>
                  <a:pt x="37916" y="7206"/>
                  <a:pt x="38573" y="5992"/>
                  <a:pt x="39349" y="4918"/>
                </a:cubicBezTo>
                <a:cubicBezTo>
                  <a:pt x="39508" y="4699"/>
                  <a:pt x="39568" y="4620"/>
                  <a:pt x="39786" y="4341"/>
                </a:cubicBezTo>
                <a:cubicBezTo>
                  <a:pt x="40005" y="4103"/>
                  <a:pt x="40264" y="3824"/>
                  <a:pt x="40502" y="3605"/>
                </a:cubicBezTo>
                <a:cubicBezTo>
                  <a:pt x="40574" y="3533"/>
                  <a:pt x="40743" y="3381"/>
                  <a:pt x="40776" y="3381"/>
                </a:cubicBezTo>
                <a:cubicBezTo>
                  <a:pt x="40779" y="3381"/>
                  <a:pt x="40781" y="3383"/>
                  <a:pt x="40781" y="3386"/>
                </a:cubicBezTo>
                <a:lnTo>
                  <a:pt x="41079" y="3187"/>
                </a:lnTo>
                <a:cubicBezTo>
                  <a:pt x="41199" y="3108"/>
                  <a:pt x="41338" y="3008"/>
                  <a:pt x="41477" y="2949"/>
                </a:cubicBezTo>
                <a:cubicBezTo>
                  <a:pt x="41557" y="2909"/>
                  <a:pt x="41636" y="2889"/>
                  <a:pt x="41696" y="2829"/>
                </a:cubicBezTo>
                <a:cubicBezTo>
                  <a:pt x="41736" y="2829"/>
                  <a:pt x="41835" y="2790"/>
                  <a:pt x="41855" y="2750"/>
                </a:cubicBezTo>
                <a:cubicBezTo>
                  <a:pt x="42094" y="2650"/>
                  <a:pt x="42372" y="2591"/>
                  <a:pt x="42651" y="2531"/>
                </a:cubicBezTo>
                <a:cubicBezTo>
                  <a:pt x="42730" y="2511"/>
                  <a:pt x="42790" y="2511"/>
                  <a:pt x="42870" y="2491"/>
                </a:cubicBezTo>
                <a:cubicBezTo>
                  <a:pt x="43049" y="2451"/>
                  <a:pt x="43248" y="2451"/>
                  <a:pt x="43427" y="2451"/>
                </a:cubicBezTo>
                <a:close/>
                <a:moveTo>
                  <a:pt x="43368" y="0"/>
                </a:moveTo>
                <a:cubicBezTo>
                  <a:pt x="43295" y="0"/>
                  <a:pt x="43221" y="2"/>
                  <a:pt x="43148" y="5"/>
                </a:cubicBezTo>
                <a:cubicBezTo>
                  <a:pt x="41636" y="44"/>
                  <a:pt x="40264" y="661"/>
                  <a:pt x="39090" y="1596"/>
                </a:cubicBezTo>
                <a:cubicBezTo>
                  <a:pt x="37996" y="2451"/>
                  <a:pt x="37141" y="3605"/>
                  <a:pt x="36464" y="4799"/>
                </a:cubicBezTo>
                <a:cubicBezTo>
                  <a:pt x="35688" y="6072"/>
                  <a:pt x="35072" y="7405"/>
                  <a:pt x="34495" y="8797"/>
                </a:cubicBezTo>
                <a:cubicBezTo>
                  <a:pt x="33441" y="11463"/>
                  <a:pt x="32804" y="14248"/>
                  <a:pt x="32307" y="17033"/>
                </a:cubicBezTo>
                <a:cubicBezTo>
                  <a:pt x="31829" y="19718"/>
                  <a:pt x="31471" y="22424"/>
                  <a:pt x="31053" y="25129"/>
                </a:cubicBezTo>
                <a:cubicBezTo>
                  <a:pt x="31014" y="25388"/>
                  <a:pt x="30974" y="25626"/>
                  <a:pt x="30934" y="25905"/>
                </a:cubicBezTo>
                <a:cubicBezTo>
                  <a:pt x="30516" y="26084"/>
                  <a:pt x="30059" y="26263"/>
                  <a:pt x="29562" y="26422"/>
                </a:cubicBezTo>
                <a:cubicBezTo>
                  <a:pt x="27055" y="27357"/>
                  <a:pt x="24469" y="28053"/>
                  <a:pt x="21823" y="28511"/>
                </a:cubicBezTo>
                <a:cubicBezTo>
                  <a:pt x="19317" y="28968"/>
                  <a:pt x="16830" y="29247"/>
                  <a:pt x="14145" y="29287"/>
                </a:cubicBezTo>
                <a:cubicBezTo>
                  <a:pt x="13854" y="29291"/>
                  <a:pt x="13561" y="29294"/>
                  <a:pt x="13268" y="29294"/>
                </a:cubicBezTo>
                <a:cubicBezTo>
                  <a:pt x="12321" y="29294"/>
                  <a:pt x="11367" y="29268"/>
                  <a:pt x="10425" y="29207"/>
                </a:cubicBezTo>
                <a:cubicBezTo>
                  <a:pt x="10405" y="29206"/>
                  <a:pt x="10386" y="29205"/>
                  <a:pt x="10366" y="29205"/>
                </a:cubicBezTo>
                <a:cubicBezTo>
                  <a:pt x="9732" y="29205"/>
                  <a:pt x="9152" y="29824"/>
                  <a:pt x="9172" y="30460"/>
                </a:cubicBezTo>
                <a:cubicBezTo>
                  <a:pt x="9191" y="31157"/>
                  <a:pt x="9729" y="31654"/>
                  <a:pt x="10425" y="31694"/>
                </a:cubicBezTo>
                <a:cubicBezTo>
                  <a:pt x="11436" y="31760"/>
                  <a:pt x="12451" y="31793"/>
                  <a:pt x="13467" y="31793"/>
                </a:cubicBezTo>
                <a:cubicBezTo>
                  <a:pt x="17911" y="31793"/>
                  <a:pt x="22383" y="31165"/>
                  <a:pt x="26657" y="29983"/>
                </a:cubicBezTo>
                <a:cubicBezTo>
                  <a:pt x="27930" y="29625"/>
                  <a:pt x="29223" y="29247"/>
                  <a:pt x="30477" y="28770"/>
                </a:cubicBezTo>
                <a:lnTo>
                  <a:pt x="30477" y="28770"/>
                </a:lnTo>
                <a:cubicBezTo>
                  <a:pt x="30278" y="29884"/>
                  <a:pt x="30079" y="30998"/>
                  <a:pt x="29860" y="32151"/>
                </a:cubicBezTo>
                <a:cubicBezTo>
                  <a:pt x="28945" y="36846"/>
                  <a:pt x="27831" y="41501"/>
                  <a:pt x="26399" y="46036"/>
                </a:cubicBezTo>
                <a:cubicBezTo>
                  <a:pt x="25702" y="48304"/>
                  <a:pt x="24907" y="50572"/>
                  <a:pt x="24071" y="52780"/>
                </a:cubicBezTo>
                <a:cubicBezTo>
                  <a:pt x="23852" y="53357"/>
                  <a:pt x="23614" y="53914"/>
                  <a:pt x="23395" y="54471"/>
                </a:cubicBezTo>
                <a:lnTo>
                  <a:pt x="23256" y="54849"/>
                </a:lnTo>
                <a:cubicBezTo>
                  <a:pt x="23256" y="54869"/>
                  <a:pt x="23256" y="54869"/>
                  <a:pt x="23216" y="54909"/>
                </a:cubicBezTo>
                <a:cubicBezTo>
                  <a:pt x="23196" y="54968"/>
                  <a:pt x="23176" y="55028"/>
                  <a:pt x="23156" y="55107"/>
                </a:cubicBezTo>
                <a:cubicBezTo>
                  <a:pt x="23017" y="55366"/>
                  <a:pt x="22917" y="55645"/>
                  <a:pt x="22798" y="55903"/>
                </a:cubicBezTo>
                <a:cubicBezTo>
                  <a:pt x="22321" y="56977"/>
                  <a:pt x="21823" y="58052"/>
                  <a:pt x="21286" y="59126"/>
                </a:cubicBezTo>
                <a:cubicBezTo>
                  <a:pt x="20232" y="61234"/>
                  <a:pt x="19098" y="63303"/>
                  <a:pt x="17825" y="65312"/>
                </a:cubicBezTo>
                <a:cubicBezTo>
                  <a:pt x="17208" y="66287"/>
                  <a:pt x="16591" y="67262"/>
                  <a:pt x="15915" y="68197"/>
                </a:cubicBezTo>
                <a:cubicBezTo>
                  <a:pt x="15557" y="68694"/>
                  <a:pt x="15219" y="69172"/>
                  <a:pt x="14861" y="69649"/>
                </a:cubicBezTo>
                <a:cubicBezTo>
                  <a:pt x="14801" y="69749"/>
                  <a:pt x="14702" y="69868"/>
                  <a:pt x="14622" y="69967"/>
                </a:cubicBezTo>
                <a:cubicBezTo>
                  <a:pt x="14602" y="69987"/>
                  <a:pt x="14602" y="69987"/>
                  <a:pt x="14602" y="70027"/>
                </a:cubicBezTo>
                <a:cubicBezTo>
                  <a:pt x="14543" y="70067"/>
                  <a:pt x="14523" y="70127"/>
                  <a:pt x="14463" y="70166"/>
                </a:cubicBezTo>
                <a:cubicBezTo>
                  <a:pt x="14304" y="70385"/>
                  <a:pt x="14125" y="70624"/>
                  <a:pt x="13926" y="70843"/>
                </a:cubicBezTo>
                <a:cubicBezTo>
                  <a:pt x="12454" y="72673"/>
                  <a:pt x="10842" y="74423"/>
                  <a:pt x="9152" y="76035"/>
                </a:cubicBezTo>
                <a:cubicBezTo>
                  <a:pt x="8276" y="76850"/>
                  <a:pt x="7401" y="77646"/>
                  <a:pt x="6486" y="78402"/>
                </a:cubicBezTo>
                <a:cubicBezTo>
                  <a:pt x="6267" y="78581"/>
                  <a:pt x="6068" y="78740"/>
                  <a:pt x="5849" y="78919"/>
                </a:cubicBezTo>
                <a:lnTo>
                  <a:pt x="5471" y="79217"/>
                </a:lnTo>
                <a:lnTo>
                  <a:pt x="5412" y="79277"/>
                </a:lnTo>
                <a:cubicBezTo>
                  <a:pt x="5372" y="79297"/>
                  <a:pt x="5273" y="79397"/>
                  <a:pt x="5273" y="79397"/>
                </a:cubicBezTo>
                <a:cubicBezTo>
                  <a:pt x="4775" y="79774"/>
                  <a:pt x="4278" y="80133"/>
                  <a:pt x="3781" y="80491"/>
                </a:cubicBezTo>
                <a:cubicBezTo>
                  <a:pt x="2806" y="81167"/>
                  <a:pt x="1811" y="81804"/>
                  <a:pt x="797" y="82420"/>
                </a:cubicBezTo>
                <a:cubicBezTo>
                  <a:pt x="220" y="82778"/>
                  <a:pt x="1" y="83554"/>
                  <a:pt x="339" y="84111"/>
                </a:cubicBezTo>
                <a:cubicBezTo>
                  <a:pt x="582" y="84502"/>
                  <a:pt x="1017" y="84729"/>
                  <a:pt x="1445" y="84729"/>
                </a:cubicBezTo>
                <a:cubicBezTo>
                  <a:pt x="1649" y="84729"/>
                  <a:pt x="1851" y="84678"/>
                  <a:pt x="2030" y="84569"/>
                </a:cubicBezTo>
                <a:cubicBezTo>
                  <a:pt x="6088" y="82102"/>
                  <a:pt x="9828" y="79078"/>
                  <a:pt x="13051" y="75617"/>
                </a:cubicBezTo>
                <a:cubicBezTo>
                  <a:pt x="16233" y="72215"/>
                  <a:pt x="18979" y="68396"/>
                  <a:pt x="21286" y="64378"/>
                </a:cubicBezTo>
                <a:cubicBezTo>
                  <a:pt x="23614" y="60299"/>
                  <a:pt x="25563" y="55963"/>
                  <a:pt x="27174" y="51547"/>
                </a:cubicBezTo>
                <a:cubicBezTo>
                  <a:pt x="28766" y="47170"/>
                  <a:pt x="30059" y="42675"/>
                  <a:pt x="31133" y="38119"/>
                </a:cubicBezTo>
                <a:cubicBezTo>
                  <a:pt x="31929" y="34658"/>
                  <a:pt x="32625" y="31157"/>
                  <a:pt x="33202" y="27656"/>
                </a:cubicBezTo>
                <a:cubicBezTo>
                  <a:pt x="36086" y="26382"/>
                  <a:pt x="38812" y="24771"/>
                  <a:pt x="41179" y="22742"/>
                </a:cubicBezTo>
                <a:cubicBezTo>
                  <a:pt x="45177" y="19320"/>
                  <a:pt x="48181" y="14546"/>
                  <a:pt x="48778" y="9255"/>
                </a:cubicBezTo>
                <a:cubicBezTo>
                  <a:pt x="49036" y="6689"/>
                  <a:pt x="48838" y="3526"/>
                  <a:pt x="47007" y="1536"/>
                </a:cubicBezTo>
                <a:cubicBezTo>
                  <a:pt x="46083" y="518"/>
                  <a:pt x="44712" y="0"/>
                  <a:pt x="43368"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2"/>
          <p:cNvSpPr/>
          <p:nvPr/>
        </p:nvSpPr>
        <p:spPr>
          <a:xfrm>
            <a:off x="714998" y="1911049"/>
            <a:ext cx="2275529" cy="1753517"/>
          </a:xfrm>
          <a:custGeom>
            <a:avLst/>
            <a:gdLst/>
            <a:ahLst/>
            <a:cxnLst/>
            <a:rect l="l" t="t" r="r" b="b"/>
            <a:pathLst>
              <a:path w="122819" h="94644" extrusionOk="0">
                <a:moveTo>
                  <a:pt x="121456" y="1"/>
                </a:moveTo>
                <a:cubicBezTo>
                  <a:pt x="121129" y="1"/>
                  <a:pt x="120802" y="137"/>
                  <a:pt x="120531" y="367"/>
                </a:cubicBezTo>
                <a:cubicBezTo>
                  <a:pt x="116473" y="3689"/>
                  <a:pt x="111499" y="5758"/>
                  <a:pt x="106785" y="7986"/>
                </a:cubicBezTo>
                <a:cubicBezTo>
                  <a:pt x="104398" y="9120"/>
                  <a:pt x="102030" y="10274"/>
                  <a:pt x="99783" y="11666"/>
                </a:cubicBezTo>
                <a:cubicBezTo>
                  <a:pt x="97475" y="13118"/>
                  <a:pt x="95307" y="14829"/>
                  <a:pt x="93357" y="16719"/>
                </a:cubicBezTo>
                <a:cubicBezTo>
                  <a:pt x="89299" y="20678"/>
                  <a:pt x="86057" y="25591"/>
                  <a:pt x="84823" y="31201"/>
                </a:cubicBezTo>
                <a:cubicBezTo>
                  <a:pt x="84167" y="34145"/>
                  <a:pt x="83948" y="37208"/>
                  <a:pt x="83849" y="40252"/>
                </a:cubicBezTo>
                <a:cubicBezTo>
                  <a:pt x="83749" y="42938"/>
                  <a:pt x="83868" y="45742"/>
                  <a:pt x="83232" y="48368"/>
                </a:cubicBezTo>
                <a:cubicBezTo>
                  <a:pt x="82655" y="50716"/>
                  <a:pt x="81262" y="52526"/>
                  <a:pt x="78995" y="53441"/>
                </a:cubicBezTo>
                <a:cubicBezTo>
                  <a:pt x="76787" y="54336"/>
                  <a:pt x="74320" y="54475"/>
                  <a:pt x="71992" y="54495"/>
                </a:cubicBezTo>
                <a:cubicBezTo>
                  <a:pt x="71021" y="54510"/>
                  <a:pt x="70050" y="54517"/>
                  <a:pt x="69079" y="54517"/>
                </a:cubicBezTo>
                <a:cubicBezTo>
                  <a:pt x="63490" y="54517"/>
                  <a:pt x="57912" y="54289"/>
                  <a:pt x="52319" y="54018"/>
                </a:cubicBezTo>
                <a:cubicBezTo>
                  <a:pt x="49096" y="53839"/>
                  <a:pt x="45854" y="53680"/>
                  <a:pt x="42591" y="53481"/>
                </a:cubicBezTo>
                <a:cubicBezTo>
                  <a:pt x="40178" y="53325"/>
                  <a:pt x="37790" y="53133"/>
                  <a:pt x="35388" y="53133"/>
                </a:cubicBezTo>
                <a:cubicBezTo>
                  <a:pt x="34720" y="53133"/>
                  <a:pt x="34051" y="53148"/>
                  <a:pt x="33381" y="53182"/>
                </a:cubicBezTo>
                <a:cubicBezTo>
                  <a:pt x="30496" y="53302"/>
                  <a:pt x="27552" y="53739"/>
                  <a:pt x="24827" y="54714"/>
                </a:cubicBezTo>
                <a:cubicBezTo>
                  <a:pt x="22102" y="55689"/>
                  <a:pt x="19675" y="57181"/>
                  <a:pt x="17487" y="59090"/>
                </a:cubicBezTo>
                <a:cubicBezTo>
                  <a:pt x="15338" y="60960"/>
                  <a:pt x="13528" y="63168"/>
                  <a:pt x="11897" y="65476"/>
                </a:cubicBezTo>
                <a:cubicBezTo>
                  <a:pt x="10226" y="67803"/>
                  <a:pt x="8674" y="70191"/>
                  <a:pt x="7282" y="72697"/>
                </a:cubicBezTo>
                <a:cubicBezTo>
                  <a:pt x="4536" y="77750"/>
                  <a:pt x="2308" y="83220"/>
                  <a:pt x="956" y="88870"/>
                </a:cubicBezTo>
                <a:cubicBezTo>
                  <a:pt x="618" y="90282"/>
                  <a:pt x="359" y="91675"/>
                  <a:pt x="100" y="93047"/>
                </a:cubicBezTo>
                <a:cubicBezTo>
                  <a:pt x="1" y="93724"/>
                  <a:pt x="279" y="94400"/>
                  <a:pt x="976" y="94599"/>
                </a:cubicBezTo>
                <a:cubicBezTo>
                  <a:pt x="1075" y="94629"/>
                  <a:pt x="1181" y="94643"/>
                  <a:pt x="1289" y="94643"/>
                </a:cubicBezTo>
                <a:cubicBezTo>
                  <a:pt x="1826" y="94643"/>
                  <a:pt x="2408" y="94287"/>
                  <a:pt x="2507" y="93724"/>
                </a:cubicBezTo>
                <a:cubicBezTo>
                  <a:pt x="3442" y="88074"/>
                  <a:pt x="5193" y="82584"/>
                  <a:pt x="7679" y="77432"/>
                </a:cubicBezTo>
                <a:cubicBezTo>
                  <a:pt x="10126" y="72399"/>
                  <a:pt x="13150" y="67406"/>
                  <a:pt x="16910" y="63248"/>
                </a:cubicBezTo>
                <a:cubicBezTo>
                  <a:pt x="18700" y="61259"/>
                  <a:pt x="20749" y="59488"/>
                  <a:pt x="23096" y="58195"/>
                </a:cubicBezTo>
                <a:cubicBezTo>
                  <a:pt x="25563" y="56882"/>
                  <a:pt x="28348" y="56126"/>
                  <a:pt x="31133" y="55828"/>
                </a:cubicBezTo>
                <a:cubicBezTo>
                  <a:pt x="32490" y="55678"/>
                  <a:pt x="33848" y="55621"/>
                  <a:pt x="35205" y="55621"/>
                </a:cubicBezTo>
                <a:cubicBezTo>
                  <a:pt x="36732" y="55621"/>
                  <a:pt x="38259" y="55693"/>
                  <a:pt x="39786" y="55788"/>
                </a:cubicBezTo>
                <a:cubicBezTo>
                  <a:pt x="43088" y="55987"/>
                  <a:pt x="46430" y="56206"/>
                  <a:pt x="49752" y="56385"/>
                </a:cubicBezTo>
                <a:cubicBezTo>
                  <a:pt x="56277" y="56723"/>
                  <a:pt x="62782" y="57002"/>
                  <a:pt x="69327" y="57002"/>
                </a:cubicBezTo>
                <a:cubicBezTo>
                  <a:pt x="69866" y="57002"/>
                  <a:pt x="70423" y="57005"/>
                  <a:pt x="70991" y="57005"/>
                </a:cubicBezTo>
                <a:cubicBezTo>
                  <a:pt x="75470" y="57005"/>
                  <a:pt x="80648" y="56801"/>
                  <a:pt x="83650" y="53182"/>
                </a:cubicBezTo>
                <a:cubicBezTo>
                  <a:pt x="85500" y="50934"/>
                  <a:pt x="85997" y="48070"/>
                  <a:pt x="86156" y="45265"/>
                </a:cubicBezTo>
                <a:cubicBezTo>
                  <a:pt x="86335" y="42381"/>
                  <a:pt x="86335" y="39496"/>
                  <a:pt x="86554" y="36612"/>
                </a:cubicBezTo>
                <a:cubicBezTo>
                  <a:pt x="86813" y="33727"/>
                  <a:pt x="87290" y="30823"/>
                  <a:pt x="88404" y="28117"/>
                </a:cubicBezTo>
                <a:cubicBezTo>
                  <a:pt x="89399" y="25651"/>
                  <a:pt x="90871" y="23343"/>
                  <a:pt x="92562" y="21294"/>
                </a:cubicBezTo>
                <a:cubicBezTo>
                  <a:pt x="94252" y="19225"/>
                  <a:pt x="96202" y="17375"/>
                  <a:pt x="98330" y="15724"/>
                </a:cubicBezTo>
                <a:cubicBezTo>
                  <a:pt x="100379" y="14113"/>
                  <a:pt x="102707" y="12820"/>
                  <a:pt x="105034" y="11626"/>
                </a:cubicBezTo>
                <a:cubicBezTo>
                  <a:pt x="109769" y="9219"/>
                  <a:pt x="114762" y="7270"/>
                  <a:pt x="119238" y="4366"/>
                </a:cubicBezTo>
                <a:cubicBezTo>
                  <a:pt x="120312" y="3669"/>
                  <a:pt x="121326" y="2913"/>
                  <a:pt x="122321" y="2098"/>
                </a:cubicBezTo>
                <a:cubicBezTo>
                  <a:pt x="122818" y="1700"/>
                  <a:pt x="122739" y="805"/>
                  <a:pt x="122301" y="367"/>
                </a:cubicBezTo>
                <a:cubicBezTo>
                  <a:pt x="122046" y="112"/>
                  <a:pt x="121751" y="1"/>
                  <a:pt x="121456"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2"/>
          <p:cNvSpPr/>
          <p:nvPr/>
        </p:nvSpPr>
        <p:spPr>
          <a:xfrm rot="1426273">
            <a:off x="7099369" y="1736852"/>
            <a:ext cx="900627" cy="1468776"/>
          </a:xfrm>
          <a:custGeom>
            <a:avLst/>
            <a:gdLst/>
            <a:ahLst/>
            <a:cxnLst/>
            <a:rect l="l" t="t" r="r" b="b"/>
            <a:pathLst>
              <a:path w="40562" h="66150" extrusionOk="0">
                <a:moveTo>
                  <a:pt x="12513" y="7165"/>
                </a:moveTo>
                <a:cubicBezTo>
                  <a:pt x="12513" y="7224"/>
                  <a:pt x="12493" y="7264"/>
                  <a:pt x="12493" y="7324"/>
                </a:cubicBezTo>
                <a:cubicBezTo>
                  <a:pt x="12493" y="7264"/>
                  <a:pt x="12493" y="7224"/>
                  <a:pt x="12513" y="7165"/>
                </a:cubicBezTo>
                <a:close/>
                <a:moveTo>
                  <a:pt x="20326" y="1"/>
                </a:moveTo>
                <a:cubicBezTo>
                  <a:pt x="18899" y="1"/>
                  <a:pt x="17456" y="247"/>
                  <a:pt x="16113" y="739"/>
                </a:cubicBezTo>
                <a:cubicBezTo>
                  <a:pt x="14403" y="1376"/>
                  <a:pt x="12712" y="2350"/>
                  <a:pt x="11538" y="3823"/>
                </a:cubicBezTo>
                <a:cubicBezTo>
                  <a:pt x="10384" y="5315"/>
                  <a:pt x="9748" y="7165"/>
                  <a:pt x="10285" y="9054"/>
                </a:cubicBezTo>
                <a:cubicBezTo>
                  <a:pt x="10802" y="10845"/>
                  <a:pt x="12135" y="12197"/>
                  <a:pt x="13587" y="13292"/>
                </a:cubicBezTo>
                <a:cubicBezTo>
                  <a:pt x="15059" y="14386"/>
                  <a:pt x="16690" y="15281"/>
                  <a:pt x="18301" y="16156"/>
                </a:cubicBezTo>
                <a:cubicBezTo>
                  <a:pt x="20052" y="17071"/>
                  <a:pt x="21822" y="17887"/>
                  <a:pt x="23613" y="18702"/>
                </a:cubicBezTo>
                <a:cubicBezTo>
                  <a:pt x="25363" y="19538"/>
                  <a:pt x="27154" y="20294"/>
                  <a:pt x="28904" y="21129"/>
                </a:cubicBezTo>
                <a:cubicBezTo>
                  <a:pt x="30496" y="21865"/>
                  <a:pt x="32087" y="22621"/>
                  <a:pt x="33559" y="23536"/>
                </a:cubicBezTo>
                <a:cubicBezTo>
                  <a:pt x="33897" y="23735"/>
                  <a:pt x="34216" y="23954"/>
                  <a:pt x="34554" y="24213"/>
                </a:cubicBezTo>
                <a:cubicBezTo>
                  <a:pt x="34613" y="24252"/>
                  <a:pt x="34693" y="24312"/>
                  <a:pt x="34773" y="24372"/>
                </a:cubicBezTo>
                <a:cubicBezTo>
                  <a:pt x="34773" y="24372"/>
                  <a:pt x="34773" y="24372"/>
                  <a:pt x="34773" y="24372"/>
                </a:cubicBezTo>
                <a:lnTo>
                  <a:pt x="34773" y="24372"/>
                </a:lnTo>
                <a:lnTo>
                  <a:pt x="34812" y="24431"/>
                </a:lnTo>
                <a:lnTo>
                  <a:pt x="34793" y="24392"/>
                </a:lnTo>
                <a:lnTo>
                  <a:pt x="34773" y="24372"/>
                </a:lnTo>
                <a:lnTo>
                  <a:pt x="34773" y="24372"/>
                </a:lnTo>
                <a:cubicBezTo>
                  <a:pt x="34793" y="24392"/>
                  <a:pt x="34812" y="24392"/>
                  <a:pt x="34812" y="24431"/>
                </a:cubicBezTo>
                <a:cubicBezTo>
                  <a:pt x="34972" y="24551"/>
                  <a:pt x="35151" y="24670"/>
                  <a:pt x="35290" y="24829"/>
                </a:cubicBezTo>
                <a:cubicBezTo>
                  <a:pt x="35588" y="25068"/>
                  <a:pt x="35867" y="25346"/>
                  <a:pt x="36145" y="25625"/>
                </a:cubicBezTo>
                <a:cubicBezTo>
                  <a:pt x="36265" y="25744"/>
                  <a:pt x="36384" y="25884"/>
                  <a:pt x="36503" y="26043"/>
                </a:cubicBezTo>
                <a:cubicBezTo>
                  <a:pt x="36548" y="26103"/>
                  <a:pt x="36605" y="26152"/>
                  <a:pt x="36647" y="26206"/>
                </a:cubicBezTo>
                <a:lnTo>
                  <a:pt x="36647" y="26206"/>
                </a:lnTo>
                <a:lnTo>
                  <a:pt x="36583" y="26142"/>
                </a:lnTo>
                <a:lnTo>
                  <a:pt x="36583" y="26142"/>
                </a:lnTo>
                <a:cubicBezTo>
                  <a:pt x="36583" y="26142"/>
                  <a:pt x="36602" y="26198"/>
                  <a:pt x="36657" y="26220"/>
                </a:cubicBezTo>
                <a:lnTo>
                  <a:pt x="36657" y="26220"/>
                </a:lnTo>
                <a:cubicBezTo>
                  <a:pt x="36666" y="26233"/>
                  <a:pt x="36675" y="26247"/>
                  <a:pt x="36682" y="26262"/>
                </a:cubicBezTo>
                <a:cubicBezTo>
                  <a:pt x="36682" y="26262"/>
                  <a:pt x="36682" y="26281"/>
                  <a:pt x="36702" y="26281"/>
                </a:cubicBezTo>
                <a:cubicBezTo>
                  <a:pt x="36742" y="26321"/>
                  <a:pt x="36742" y="26341"/>
                  <a:pt x="36762" y="26341"/>
                </a:cubicBezTo>
                <a:cubicBezTo>
                  <a:pt x="36981" y="26640"/>
                  <a:pt x="37180" y="26958"/>
                  <a:pt x="37359" y="27316"/>
                </a:cubicBezTo>
                <a:cubicBezTo>
                  <a:pt x="37398" y="27376"/>
                  <a:pt x="37438" y="27475"/>
                  <a:pt x="37478" y="27555"/>
                </a:cubicBezTo>
                <a:cubicBezTo>
                  <a:pt x="37478" y="27574"/>
                  <a:pt x="37518" y="27654"/>
                  <a:pt x="37558" y="27714"/>
                </a:cubicBezTo>
                <a:cubicBezTo>
                  <a:pt x="37577" y="27754"/>
                  <a:pt x="37597" y="27833"/>
                  <a:pt x="37597" y="27853"/>
                </a:cubicBezTo>
                <a:cubicBezTo>
                  <a:pt x="37657" y="27952"/>
                  <a:pt x="37677" y="28052"/>
                  <a:pt x="37697" y="28151"/>
                </a:cubicBezTo>
                <a:cubicBezTo>
                  <a:pt x="37757" y="28350"/>
                  <a:pt x="37796" y="28529"/>
                  <a:pt x="37856" y="28728"/>
                </a:cubicBezTo>
                <a:cubicBezTo>
                  <a:pt x="37876" y="28828"/>
                  <a:pt x="37896" y="28927"/>
                  <a:pt x="37896" y="29027"/>
                </a:cubicBezTo>
                <a:cubicBezTo>
                  <a:pt x="37896" y="29066"/>
                  <a:pt x="37936" y="29106"/>
                  <a:pt x="37936" y="29146"/>
                </a:cubicBezTo>
                <a:cubicBezTo>
                  <a:pt x="37955" y="29564"/>
                  <a:pt x="37975" y="29962"/>
                  <a:pt x="37955" y="30399"/>
                </a:cubicBezTo>
                <a:cubicBezTo>
                  <a:pt x="37955" y="30499"/>
                  <a:pt x="37936" y="30598"/>
                  <a:pt x="37936" y="30698"/>
                </a:cubicBezTo>
                <a:cubicBezTo>
                  <a:pt x="37936" y="30733"/>
                  <a:pt x="37936" y="30783"/>
                  <a:pt x="37908" y="30822"/>
                </a:cubicBezTo>
                <a:lnTo>
                  <a:pt x="37908" y="30822"/>
                </a:lnTo>
                <a:cubicBezTo>
                  <a:pt x="37912" y="30789"/>
                  <a:pt x="37910" y="30757"/>
                  <a:pt x="37896" y="30757"/>
                </a:cubicBezTo>
                <a:lnTo>
                  <a:pt x="37896" y="30757"/>
                </a:lnTo>
                <a:cubicBezTo>
                  <a:pt x="37902" y="30777"/>
                  <a:pt x="37906" y="30799"/>
                  <a:pt x="37908" y="30822"/>
                </a:cubicBezTo>
                <a:lnTo>
                  <a:pt x="37908" y="30822"/>
                </a:lnTo>
                <a:cubicBezTo>
                  <a:pt x="37904" y="30827"/>
                  <a:pt x="37900" y="30832"/>
                  <a:pt x="37896" y="30837"/>
                </a:cubicBezTo>
                <a:cubicBezTo>
                  <a:pt x="37891" y="30877"/>
                  <a:pt x="37891" y="30892"/>
                  <a:pt x="37893" y="30892"/>
                </a:cubicBezTo>
                <a:cubicBezTo>
                  <a:pt x="37896" y="30892"/>
                  <a:pt x="37905" y="30858"/>
                  <a:pt x="37908" y="30824"/>
                </a:cubicBezTo>
                <a:lnTo>
                  <a:pt x="37908" y="30824"/>
                </a:lnTo>
                <a:cubicBezTo>
                  <a:pt x="37922" y="31014"/>
                  <a:pt x="37794" y="31312"/>
                  <a:pt x="37776" y="31454"/>
                </a:cubicBezTo>
                <a:cubicBezTo>
                  <a:pt x="37677" y="31891"/>
                  <a:pt x="37558" y="32289"/>
                  <a:pt x="37398" y="32687"/>
                </a:cubicBezTo>
                <a:cubicBezTo>
                  <a:pt x="37379" y="32786"/>
                  <a:pt x="37319" y="32846"/>
                  <a:pt x="37299" y="32946"/>
                </a:cubicBezTo>
                <a:cubicBezTo>
                  <a:pt x="37279" y="32985"/>
                  <a:pt x="37279" y="33025"/>
                  <a:pt x="37259" y="33045"/>
                </a:cubicBezTo>
                <a:lnTo>
                  <a:pt x="36961" y="33642"/>
                </a:lnTo>
                <a:cubicBezTo>
                  <a:pt x="36762" y="34020"/>
                  <a:pt x="36543" y="34418"/>
                  <a:pt x="36304" y="34776"/>
                </a:cubicBezTo>
                <a:cubicBezTo>
                  <a:pt x="36185" y="34935"/>
                  <a:pt x="36086" y="35114"/>
                  <a:pt x="35966" y="35293"/>
                </a:cubicBezTo>
                <a:cubicBezTo>
                  <a:pt x="35906" y="35372"/>
                  <a:pt x="35847" y="35472"/>
                  <a:pt x="35787" y="35532"/>
                </a:cubicBezTo>
                <a:cubicBezTo>
                  <a:pt x="35767" y="35571"/>
                  <a:pt x="35747" y="35591"/>
                  <a:pt x="35747" y="35611"/>
                </a:cubicBezTo>
                <a:cubicBezTo>
                  <a:pt x="35747" y="35611"/>
                  <a:pt x="35708" y="35631"/>
                  <a:pt x="35708" y="35671"/>
                </a:cubicBezTo>
                <a:cubicBezTo>
                  <a:pt x="35449" y="35989"/>
                  <a:pt x="35170" y="36327"/>
                  <a:pt x="34872" y="36626"/>
                </a:cubicBezTo>
                <a:cubicBezTo>
                  <a:pt x="34295" y="37222"/>
                  <a:pt x="33698" y="37779"/>
                  <a:pt x="33082" y="38317"/>
                </a:cubicBezTo>
                <a:lnTo>
                  <a:pt x="32624" y="38695"/>
                </a:lnTo>
                <a:cubicBezTo>
                  <a:pt x="32565" y="38754"/>
                  <a:pt x="32485" y="38814"/>
                  <a:pt x="32405" y="38874"/>
                </a:cubicBezTo>
                <a:cubicBezTo>
                  <a:pt x="32385" y="38893"/>
                  <a:pt x="32366" y="38893"/>
                  <a:pt x="32366" y="38913"/>
                </a:cubicBezTo>
                <a:lnTo>
                  <a:pt x="32326" y="38953"/>
                </a:lnTo>
                <a:cubicBezTo>
                  <a:pt x="32008" y="39192"/>
                  <a:pt x="31689" y="39411"/>
                  <a:pt x="31331" y="39669"/>
                </a:cubicBezTo>
                <a:cubicBezTo>
                  <a:pt x="30675" y="40147"/>
                  <a:pt x="29939" y="40584"/>
                  <a:pt x="29223" y="41002"/>
                </a:cubicBezTo>
                <a:cubicBezTo>
                  <a:pt x="27810" y="41838"/>
                  <a:pt x="26338" y="42574"/>
                  <a:pt x="24846" y="43270"/>
                </a:cubicBezTo>
                <a:cubicBezTo>
                  <a:pt x="21842" y="44682"/>
                  <a:pt x="18739" y="45975"/>
                  <a:pt x="15795" y="47547"/>
                </a:cubicBezTo>
                <a:cubicBezTo>
                  <a:pt x="12732" y="49198"/>
                  <a:pt x="9927" y="51207"/>
                  <a:pt x="7460" y="53634"/>
                </a:cubicBezTo>
                <a:cubicBezTo>
                  <a:pt x="5013" y="56081"/>
                  <a:pt x="2885" y="58945"/>
                  <a:pt x="1293" y="62029"/>
                </a:cubicBezTo>
                <a:cubicBezTo>
                  <a:pt x="935" y="62765"/>
                  <a:pt x="557" y="63521"/>
                  <a:pt x="239" y="64277"/>
                </a:cubicBezTo>
                <a:cubicBezTo>
                  <a:pt x="80" y="64615"/>
                  <a:pt x="0" y="64873"/>
                  <a:pt x="100" y="65251"/>
                </a:cubicBezTo>
                <a:cubicBezTo>
                  <a:pt x="179" y="65550"/>
                  <a:pt x="398" y="65848"/>
                  <a:pt x="677" y="66007"/>
                </a:cubicBezTo>
                <a:cubicBezTo>
                  <a:pt x="859" y="66098"/>
                  <a:pt x="1088" y="66150"/>
                  <a:pt x="1320" y="66150"/>
                </a:cubicBezTo>
                <a:cubicBezTo>
                  <a:pt x="1748" y="66150"/>
                  <a:pt x="2187" y="65975"/>
                  <a:pt x="2367" y="65550"/>
                </a:cubicBezTo>
                <a:cubicBezTo>
                  <a:pt x="3044" y="63978"/>
                  <a:pt x="3820" y="62486"/>
                  <a:pt x="4735" y="61054"/>
                </a:cubicBezTo>
                <a:cubicBezTo>
                  <a:pt x="5172" y="60338"/>
                  <a:pt x="5650" y="59642"/>
                  <a:pt x="6167" y="58965"/>
                </a:cubicBezTo>
                <a:cubicBezTo>
                  <a:pt x="6266" y="58806"/>
                  <a:pt x="6406" y="58687"/>
                  <a:pt x="6505" y="58547"/>
                </a:cubicBezTo>
                <a:cubicBezTo>
                  <a:pt x="6525" y="58488"/>
                  <a:pt x="6605" y="58408"/>
                  <a:pt x="6605" y="58408"/>
                </a:cubicBezTo>
                <a:cubicBezTo>
                  <a:pt x="6664" y="58349"/>
                  <a:pt x="6724" y="58269"/>
                  <a:pt x="6803" y="58169"/>
                </a:cubicBezTo>
                <a:cubicBezTo>
                  <a:pt x="7062" y="57811"/>
                  <a:pt x="7360" y="57493"/>
                  <a:pt x="7639" y="57155"/>
                </a:cubicBezTo>
                <a:cubicBezTo>
                  <a:pt x="8753" y="55882"/>
                  <a:pt x="9986" y="54688"/>
                  <a:pt x="11279" y="53594"/>
                </a:cubicBezTo>
                <a:cubicBezTo>
                  <a:pt x="11578" y="53336"/>
                  <a:pt x="11876" y="53097"/>
                  <a:pt x="12194" y="52838"/>
                </a:cubicBezTo>
                <a:cubicBezTo>
                  <a:pt x="12234" y="52818"/>
                  <a:pt x="12294" y="52779"/>
                  <a:pt x="12294" y="52779"/>
                </a:cubicBezTo>
                <a:cubicBezTo>
                  <a:pt x="12373" y="52719"/>
                  <a:pt x="12473" y="52639"/>
                  <a:pt x="12533" y="52600"/>
                </a:cubicBezTo>
                <a:cubicBezTo>
                  <a:pt x="12732" y="52440"/>
                  <a:pt x="12911" y="52321"/>
                  <a:pt x="13109" y="52182"/>
                </a:cubicBezTo>
                <a:cubicBezTo>
                  <a:pt x="13786" y="51704"/>
                  <a:pt x="14502" y="51227"/>
                  <a:pt x="15218" y="50809"/>
                </a:cubicBezTo>
                <a:cubicBezTo>
                  <a:pt x="20868" y="47427"/>
                  <a:pt x="27333" y="45558"/>
                  <a:pt x="32724" y="41778"/>
                </a:cubicBezTo>
                <a:cubicBezTo>
                  <a:pt x="35668" y="39749"/>
                  <a:pt x="38294" y="37183"/>
                  <a:pt x="39686" y="33821"/>
                </a:cubicBezTo>
                <a:cubicBezTo>
                  <a:pt x="40323" y="31991"/>
                  <a:pt x="40561" y="30200"/>
                  <a:pt x="40283" y="28410"/>
                </a:cubicBezTo>
                <a:cubicBezTo>
                  <a:pt x="40004" y="26719"/>
                  <a:pt x="39129" y="25167"/>
                  <a:pt x="37955" y="23934"/>
                </a:cubicBezTo>
                <a:cubicBezTo>
                  <a:pt x="35608" y="21388"/>
                  <a:pt x="32286" y="19956"/>
                  <a:pt x="29203" y="18543"/>
                </a:cubicBezTo>
                <a:cubicBezTo>
                  <a:pt x="25721" y="16912"/>
                  <a:pt x="22161" y="15420"/>
                  <a:pt x="18779" y="13590"/>
                </a:cubicBezTo>
                <a:cubicBezTo>
                  <a:pt x="17943" y="13112"/>
                  <a:pt x="17088" y="12635"/>
                  <a:pt x="16272" y="12118"/>
                </a:cubicBezTo>
                <a:cubicBezTo>
                  <a:pt x="15914" y="11899"/>
                  <a:pt x="15576" y="11700"/>
                  <a:pt x="15258" y="11441"/>
                </a:cubicBezTo>
                <a:cubicBezTo>
                  <a:pt x="15099" y="11322"/>
                  <a:pt x="14920" y="11223"/>
                  <a:pt x="14780" y="11103"/>
                </a:cubicBezTo>
                <a:cubicBezTo>
                  <a:pt x="14780" y="11103"/>
                  <a:pt x="14761" y="11103"/>
                  <a:pt x="14761" y="11083"/>
                </a:cubicBezTo>
                <a:lnTo>
                  <a:pt x="14721" y="11044"/>
                </a:lnTo>
                <a:cubicBezTo>
                  <a:pt x="14621" y="10984"/>
                  <a:pt x="14522" y="10884"/>
                  <a:pt x="14422" y="10805"/>
                </a:cubicBezTo>
                <a:cubicBezTo>
                  <a:pt x="14124" y="10546"/>
                  <a:pt x="13865" y="10288"/>
                  <a:pt x="13587" y="10009"/>
                </a:cubicBezTo>
                <a:cubicBezTo>
                  <a:pt x="13507" y="9930"/>
                  <a:pt x="13468" y="9850"/>
                  <a:pt x="13388" y="9790"/>
                </a:cubicBezTo>
                <a:cubicBezTo>
                  <a:pt x="13388" y="9751"/>
                  <a:pt x="13328" y="9731"/>
                  <a:pt x="13308" y="9711"/>
                </a:cubicBezTo>
                <a:cubicBezTo>
                  <a:pt x="13189" y="9552"/>
                  <a:pt x="13090" y="9393"/>
                  <a:pt x="12990" y="9213"/>
                </a:cubicBezTo>
                <a:cubicBezTo>
                  <a:pt x="12891" y="9054"/>
                  <a:pt x="12811" y="8895"/>
                  <a:pt x="12732" y="8716"/>
                </a:cubicBezTo>
                <a:lnTo>
                  <a:pt x="12732" y="8696"/>
                </a:lnTo>
                <a:cubicBezTo>
                  <a:pt x="12712" y="8597"/>
                  <a:pt x="12692" y="8517"/>
                  <a:pt x="12652" y="8438"/>
                </a:cubicBezTo>
                <a:cubicBezTo>
                  <a:pt x="12612" y="8298"/>
                  <a:pt x="12533" y="8099"/>
                  <a:pt x="12533" y="7940"/>
                </a:cubicBezTo>
                <a:lnTo>
                  <a:pt x="12533" y="7861"/>
                </a:lnTo>
                <a:lnTo>
                  <a:pt x="12533" y="7503"/>
                </a:lnTo>
                <a:lnTo>
                  <a:pt x="12533" y="7344"/>
                </a:lnTo>
                <a:cubicBezTo>
                  <a:pt x="12533" y="7304"/>
                  <a:pt x="12572" y="7224"/>
                  <a:pt x="12572" y="7165"/>
                </a:cubicBezTo>
                <a:cubicBezTo>
                  <a:pt x="12592" y="7005"/>
                  <a:pt x="12632" y="6806"/>
                  <a:pt x="12712" y="6627"/>
                </a:cubicBezTo>
                <a:cubicBezTo>
                  <a:pt x="12732" y="6548"/>
                  <a:pt x="12771" y="6448"/>
                  <a:pt x="12811" y="6369"/>
                </a:cubicBezTo>
                <a:cubicBezTo>
                  <a:pt x="12831" y="6349"/>
                  <a:pt x="12831" y="6329"/>
                  <a:pt x="12831" y="6309"/>
                </a:cubicBezTo>
                <a:cubicBezTo>
                  <a:pt x="12930" y="6110"/>
                  <a:pt x="13030" y="5911"/>
                  <a:pt x="13169" y="5732"/>
                </a:cubicBezTo>
                <a:cubicBezTo>
                  <a:pt x="13209" y="5653"/>
                  <a:pt x="13269" y="5573"/>
                  <a:pt x="13328" y="5513"/>
                </a:cubicBezTo>
                <a:lnTo>
                  <a:pt x="13368" y="5474"/>
                </a:lnTo>
                <a:cubicBezTo>
                  <a:pt x="13368" y="5474"/>
                  <a:pt x="13368" y="5454"/>
                  <a:pt x="13388" y="5454"/>
                </a:cubicBezTo>
                <a:cubicBezTo>
                  <a:pt x="13507" y="5315"/>
                  <a:pt x="13627" y="5155"/>
                  <a:pt x="13786" y="5036"/>
                </a:cubicBezTo>
                <a:cubicBezTo>
                  <a:pt x="13905" y="4877"/>
                  <a:pt x="14064" y="4758"/>
                  <a:pt x="14204" y="4638"/>
                </a:cubicBezTo>
                <a:cubicBezTo>
                  <a:pt x="14283" y="4559"/>
                  <a:pt x="14363" y="4519"/>
                  <a:pt x="14422" y="4439"/>
                </a:cubicBezTo>
                <a:cubicBezTo>
                  <a:pt x="14462" y="4419"/>
                  <a:pt x="14482" y="4380"/>
                  <a:pt x="14522" y="4360"/>
                </a:cubicBezTo>
                <a:cubicBezTo>
                  <a:pt x="14562" y="4360"/>
                  <a:pt x="14562" y="4340"/>
                  <a:pt x="14582" y="4340"/>
                </a:cubicBezTo>
                <a:cubicBezTo>
                  <a:pt x="14900" y="4121"/>
                  <a:pt x="15258" y="3882"/>
                  <a:pt x="15596" y="3683"/>
                </a:cubicBezTo>
                <a:lnTo>
                  <a:pt x="16193" y="3385"/>
                </a:lnTo>
                <a:cubicBezTo>
                  <a:pt x="16272" y="3365"/>
                  <a:pt x="16352" y="3325"/>
                  <a:pt x="16412" y="3285"/>
                </a:cubicBezTo>
                <a:lnTo>
                  <a:pt x="16412" y="3285"/>
                </a:lnTo>
                <a:cubicBezTo>
                  <a:pt x="16409" y="3290"/>
                  <a:pt x="16411" y="3293"/>
                  <a:pt x="16417" y="3293"/>
                </a:cubicBezTo>
                <a:cubicBezTo>
                  <a:pt x="16457" y="3293"/>
                  <a:pt x="16675" y="3184"/>
                  <a:pt x="16710" y="3166"/>
                </a:cubicBezTo>
                <a:cubicBezTo>
                  <a:pt x="17108" y="3027"/>
                  <a:pt x="17546" y="2868"/>
                  <a:pt x="17963" y="2768"/>
                </a:cubicBezTo>
                <a:cubicBezTo>
                  <a:pt x="18182" y="2728"/>
                  <a:pt x="18381" y="2669"/>
                  <a:pt x="18600" y="2629"/>
                </a:cubicBezTo>
                <a:cubicBezTo>
                  <a:pt x="18699" y="2589"/>
                  <a:pt x="18839" y="2569"/>
                  <a:pt x="18938" y="2569"/>
                </a:cubicBezTo>
                <a:cubicBezTo>
                  <a:pt x="18978" y="2569"/>
                  <a:pt x="18998" y="2549"/>
                  <a:pt x="19057" y="2549"/>
                </a:cubicBezTo>
                <a:lnTo>
                  <a:pt x="19137" y="2549"/>
                </a:lnTo>
                <a:cubicBezTo>
                  <a:pt x="19565" y="2510"/>
                  <a:pt x="19997" y="2485"/>
                  <a:pt x="20432" y="2485"/>
                </a:cubicBezTo>
                <a:cubicBezTo>
                  <a:pt x="20868" y="2485"/>
                  <a:pt x="21305" y="2510"/>
                  <a:pt x="21743" y="2569"/>
                </a:cubicBezTo>
                <a:cubicBezTo>
                  <a:pt x="21777" y="2574"/>
                  <a:pt x="21810" y="2576"/>
                  <a:pt x="21844" y="2576"/>
                </a:cubicBezTo>
                <a:cubicBezTo>
                  <a:pt x="22445" y="2576"/>
                  <a:pt x="23014" y="1920"/>
                  <a:pt x="22976" y="1336"/>
                </a:cubicBezTo>
                <a:cubicBezTo>
                  <a:pt x="22956" y="580"/>
                  <a:pt x="22439" y="162"/>
                  <a:pt x="21743" y="83"/>
                </a:cubicBezTo>
                <a:cubicBezTo>
                  <a:pt x="21275" y="28"/>
                  <a:pt x="20802" y="1"/>
                  <a:pt x="20326"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2"/>
          <p:cNvSpPr/>
          <p:nvPr/>
        </p:nvSpPr>
        <p:spPr>
          <a:xfrm>
            <a:off x="3549674" y="2615010"/>
            <a:ext cx="1205047" cy="1568966"/>
          </a:xfrm>
          <a:custGeom>
            <a:avLst/>
            <a:gdLst/>
            <a:ahLst/>
            <a:cxnLst/>
            <a:rect l="l" t="t" r="r" b="b"/>
            <a:pathLst>
              <a:path w="49514" h="64467" extrusionOk="0">
                <a:moveTo>
                  <a:pt x="34375" y="31338"/>
                </a:moveTo>
                <a:cubicBezTo>
                  <a:pt x="34395" y="31358"/>
                  <a:pt x="34434" y="31397"/>
                  <a:pt x="34434" y="31397"/>
                </a:cubicBezTo>
                <a:cubicBezTo>
                  <a:pt x="34415" y="31397"/>
                  <a:pt x="34395" y="31358"/>
                  <a:pt x="34375" y="31338"/>
                </a:cubicBezTo>
                <a:close/>
                <a:moveTo>
                  <a:pt x="36915" y="23873"/>
                </a:moveTo>
                <a:cubicBezTo>
                  <a:pt x="37363" y="23873"/>
                  <a:pt x="37792" y="23908"/>
                  <a:pt x="38234" y="23958"/>
                </a:cubicBezTo>
                <a:cubicBezTo>
                  <a:pt x="38294" y="23958"/>
                  <a:pt x="38333" y="23977"/>
                  <a:pt x="38393" y="23977"/>
                </a:cubicBezTo>
                <a:cubicBezTo>
                  <a:pt x="38552" y="23997"/>
                  <a:pt x="38672" y="24017"/>
                  <a:pt x="38811" y="24057"/>
                </a:cubicBezTo>
                <a:cubicBezTo>
                  <a:pt x="39089" y="24097"/>
                  <a:pt x="39388" y="24176"/>
                  <a:pt x="39666" y="24256"/>
                </a:cubicBezTo>
                <a:cubicBezTo>
                  <a:pt x="39905" y="24316"/>
                  <a:pt x="40163" y="24395"/>
                  <a:pt x="40402" y="24495"/>
                </a:cubicBezTo>
                <a:cubicBezTo>
                  <a:pt x="40462" y="24515"/>
                  <a:pt x="40502" y="24554"/>
                  <a:pt x="40581" y="24574"/>
                </a:cubicBezTo>
                <a:cubicBezTo>
                  <a:pt x="40581" y="24574"/>
                  <a:pt x="40601" y="24574"/>
                  <a:pt x="40601" y="24594"/>
                </a:cubicBezTo>
                <a:cubicBezTo>
                  <a:pt x="40601" y="24594"/>
                  <a:pt x="40760" y="24674"/>
                  <a:pt x="40780" y="24674"/>
                </a:cubicBezTo>
                <a:cubicBezTo>
                  <a:pt x="40860" y="24694"/>
                  <a:pt x="40959" y="24753"/>
                  <a:pt x="41019" y="24793"/>
                </a:cubicBezTo>
                <a:cubicBezTo>
                  <a:pt x="41258" y="24892"/>
                  <a:pt x="41457" y="25012"/>
                  <a:pt x="41655" y="25151"/>
                </a:cubicBezTo>
                <a:cubicBezTo>
                  <a:pt x="41755" y="25211"/>
                  <a:pt x="41874" y="25290"/>
                  <a:pt x="41974" y="25370"/>
                </a:cubicBezTo>
                <a:cubicBezTo>
                  <a:pt x="41974" y="25370"/>
                  <a:pt x="41994" y="25390"/>
                  <a:pt x="42014" y="25390"/>
                </a:cubicBezTo>
                <a:lnTo>
                  <a:pt x="42093" y="25469"/>
                </a:lnTo>
                <a:cubicBezTo>
                  <a:pt x="42272" y="25609"/>
                  <a:pt x="42451" y="25808"/>
                  <a:pt x="42610" y="25987"/>
                </a:cubicBezTo>
                <a:lnTo>
                  <a:pt x="42610" y="26006"/>
                </a:lnTo>
                <a:cubicBezTo>
                  <a:pt x="42650" y="26066"/>
                  <a:pt x="42690" y="26106"/>
                  <a:pt x="42710" y="26166"/>
                </a:cubicBezTo>
                <a:cubicBezTo>
                  <a:pt x="42789" y="26285"/>
                  <a:pt x="42869" y="26404"/>
                  <a:pt x="42909" y="26544"/>
                </a:cubicBezTo>
                <a:lnTo>
                  <a:pt x="42909" y="26563"/>
                </a:lnTo>
                <a:cubicBezTo>
                  <a:pt x="42948" y="26603"/>
                  <a:pt x="42968" y="26663"/>
                  <a:pt x="42968" y="26742"/>
                </a:cubicBezTo>
                <a:cubicBezTo>
                  <a:pt x="43008" y="26862"/>
                  <a:pt x="43008" y="26981"/>
                  <a:pt x="43068" y="27101"/>
                </a:cubicBezTo>
                <a:lnTo>
                  <a:pt x="43068" y="27140"/>
                </a:lnTo>
                <a:lnTo>
                  <a:pt x="43068" y="27339"/>
                </a:lnTo>
                <a:lnTo>
                  <a:pt x="43068" y="27578"/>
                </a:lnTo>
                <a:lnTo>
                  <a:pt x="43068" y="27697"/>
                </a:lnTo>
                <a:cubicBezTo>
                  <a:pt x="43048" y="27837"/>
                  <a:pt x="43008" y="27976"/>
                  <a:pt x="42968" y="28095"/>
                </a:cubicBezTo>
                <a:lnTo>
                  <a:pt x="42889" y="28334"/>
                </a:lnTo>
                <a:cubicBezTo>
                  <a:pt x="42889" y="28354"/>
                  <a:pt x="42889" y="28354"/>
                  <a:pt x="42869" y="28374"/>
                </a:cubicBezTo>
                <a:cubicBezTo>
                  <a:pt x="42849" y="28473"/>
                  <a:pt x="42750" y="28593"/>
                  <a:pt x="42690" y="28692"/>
                </a:cubicBezTo>
                <a:cubicBezTo>
                  <a:pt x="42590" y="28871"/>
                  <a:pt x="42491" y="29030"/>
                  <a:pt x="42391" y="29169"/>
                </a:cubicBezTo>
                <a:cubicBezTo>
                  <a:pt x="42391" y="29189"/>
                  <a:pt x="42372" y="29189"/>
                  <a:pt x="42372" y="29189"/>
                </a:cubicBezTo>
                <a:cubicBezTo>
                  <a:pt x="42352" y="29229"/>
                  <a:pt x="42312" y="29269"/>
                  <a:pt x="42292" y="29269"/>
                </a:cubicBezTo>
                <a:cubicBezTo>
                  <a:pt x="42193" y="29388"/>
                  <a:pt x="42093" y="29488"/>
                  <a:pt x="41994" y="29587"/>
                </a:cubicBezTo>
                <a:cubicBezTo>
                  <a:pt x="41755" y="29846"/>
                  <a:pt x="41496" y="30084"/>
                  <a:pt x="41218" y="30323"/>
                </a:cubicBezTo>
                <a:cubicBezTo>
                  <a:pt x="41178" y="30363"/>
                  <a:pt x="41118" y="30423"/>
                  <a:pt x="41059" y="30443"/>
                </a:cubicBezTo>
                <a:cubicBezTo>
                  <a:pt x="41059" y="30443"/>
                  <a:pt x="40919" y="30542"/>
                  <a:pt x="40900" y="30562"/>
                </a:cubicBezTo>
                <a:cubicBezTo>
                  <a:pt x="40860" y="30582"/>
                  <a:pt x="40800" y="30641"/>
                  <a:pt x="40800" y="30641"/>
                </a:cubicBezTo>
                <a:cubicBezTo>
                  <a:pt x="40760" y="30681"/>
                  <a:pt x="40681" y="30721"/>
                  <a:pt x="40621" y="30761"/>
                </a:cubicBezTo>
                <a:cubicBezTo>
                  <a:pt x="40362" y="30960"/>
                  <a:pt x="40064" y="31139"/>
                  <a:pt x="39766" y="31278"/>
                </a:cubicBezTo>
                <a:lnTo>
                  <a:pt x="39308" y="31517"/>
                </a:lnTo>
                <a:lnTo>
                  <a:pt x="39169" y="31576"/>
                </a:lnTo>
                <a:lnTo>
                  <a:pt x="39129" y="31576"/>
                </a:lnTo>
                <a:cubicBezTo>
                  <a:pt x="38831" y="31716"/>
                  <a:pt x="38532" y="31815"/>
                  <a:pt x="38214" y="31875"/>
                </a:cubicBezTo>
                <a:cubicBezTo>
                  <a:pt x="38075" y="31915"/>
                  <a:pt x="37936" y="31954"/>
                  <a:pt x="37796" y="31974"/>
                </a:cubicBezTo>
                <a:cubicBezTo>
                  <a:pt x="37738" y="32003"/>
                  <a:pt x="37458" y="32064"/>
                  <a:pt x="37449" y="32064"/>
                </a:cubicBezTo>
                <a:cubicBezTo>
                  <a:pt x="37446" y="32064"/>
                  <a:pt x="37480" y="32056"/>
                  <a:pt x="37577" y="32034"/>
                </a:cubicBezTo>
                <a:lnTo>
                  <a:pt x="37577" y="32034"/>
                </a:lnTo>
                <a:cubicBezTo>
                  <a:pt x="37299" y="32074"/>
                  <a:pt x="37001" y="32074"/>
                  <a:pt x="36722" y="32074"/>
                </a:cubicBezTo>
                <a:lnTo>
                  <a:pt x="36225" y="32074"/>
                </a:lnTo>
                <a:cubicBezTo>
                  <a:pt x="36145" y="32074"/>
                  <a:pt x="36105" y="32054"/>
                  <a:pt x="36125" y="32054"/>
                </a:cubicBezTo>
                <a:cubicBezTo>
                  <a:pt x="35926" y="32014"/>
                  <a:pt x="35727" y="31974"/>
                  <a:pt x="35528" y="31934"/>
                </a:cubicBezTo>
                <a:cubicBezTo>
                  <a:pt x="35429" y="31915"/>
                  <a:pt x="35330" y="31855"/>
                  <a:pt x="35230" y="31835"/>
                </a:cubicBezTo>
                <a:cubicBezTo>
                  <a:pt x="35230" y="31835"/>
                  <a:pt x="35210" y="31835"/>
                  <a:pt x="35210" y="31815"/>
                </a:cubicBezTo>
                <a:cubicBezTo>
                  <a:pt x="35111" y="31775"/>
                  <a:pt x="35111" y="31755"/>
                  <a:pt x="35111" y="31755"/>
                </a:cubicBezTo>
                <a:lnTo>
                  <a:pt x="35091" y="31755"/>
                </a:lnTo>
                <a:cubicBezTo>
                  <a:pt x="34832" y="31636"/>
                  <a:pt x="34613" y="31477"/>
                  <a:pt x="34395" y="31338"/>
                </a:cubicBezTo>
                <a:cubicBezTo>
                  <a:pt x="34355" y="31318"/>
                  <a:pt x="34335" y="31318"/>
                  <a:pt x="34335" y="31318"/>
                </a:cubicBezTo>
                <a:lnTo>
                  <a:pt x="34255" y="31238"/>
                </a:lnTo>
                <a:cubicBezTo>
                  <a:pt x="34196" y="31159"/>
                  <a:pt x="34096" y="31079"/>
                  <a:pt x="34017" y="30980"/>
                </a:cubicBezTo>
                <a:cubicBezTo>
                  <a:pt x="33937" y="30920"/>
                  <a:pt x="33858" y="30840"/>
                  <a:pt x="33798" y="30741"/>
                </a:cubicBezTo>
                <a:cubicBezTo>
                  <a:pt x="33798" y="30721"/>
                  <a:pt x="33758" y="30681"/>
                  <a:pt x="33758" y="30681"/>
                </a:cubicBezTo>
                <a:lnTo>
                  <a:pt x="33619" y="30462"/>
                </a:lnTo>
                <a:cubicBezTo>
                  <a:pt x="33460" y="30224"/>
                  <a:pt x="33340" y="29965"/>
                  <a:pt x="33221" y="29687"/>
                </a:cubicBezTo>
                <a:cubicBezTo>
                  <a:pt x="33201" y="29667"/>
                  <a:pt x="33201" y="29627"/>
                  <a:pt x="33161" y="29587"/>
                </a:cubicBezTo>
                <a:cubicBezTo>
                  <a:pt x="33121" y="29468"/>
                  <a:pt x="33062" y="29348"/>
                  <a:pt x="33042" y="29189"/>
                </a:cubicBezTo>
                <a:cubicBezTo>
                  <a:pt x="32903" y="28732"/>
                  <a:pt x="32763" y="28234"/>
                  <a:pt x="32704" y="27757"/>
                </a:cubicBezTo>
                <a:lnTo>
                  <a:pt x="32704" y="27737"/>
                </a:lnTo>
                <a:lnTo>
                  <a:pt x="32704" y="27677"/>
                </a:lnTo>
                <a:lnTo>
                  <a:pt x="32704" y="27598"/>
                </a:lnTo>
                <a:lnTo>
                  <a:pt x="32704" y="27578"/>
                </a:lnTo>
                <a:cubicBezTo>
                  <a:pt x="32704" y="27479"/>
                  <a:pt x="32664" y="27379"/>
                  <a:pt x="32664" y="27260"/>
                </a:cubicBezTo>
                <a:cubicBezTo>
                  <a:pt x="32644" y="26981"/>
                  <a:pt x="32624" y="26703"/>
                  <a:pt x="32624" y="26444"/>
                </a:cubicBezTo>
                <a:cubicBezTo>
                  <a:pt x="32604" y="25907"/>
                  <a:pt x="32624" y="25370"/>
                  <a:pt x="32644" y="24853"/>
                </a:cubicBezTo>
                <a:lnTo>
                  <a:pt x="32644" y="24753"/>
                </a:lnTo>
                <a:cubicBezTo>
                  <a:pt x="32724" y="24713"/>
                  <a:pt x="32803" y="24674"/>
                  <a:pt x="32903" y="24654"/>
                </a:cubicBezTo>
                <a:cubicBezTo>
                  <a:pt x="33161" y="24554"/>
                  <a:pt x="33440" y="24455"/>
                  <a:pt x="33718" y="24375"/>
                </a:cubicBezTo>
                <a:cubicBezTo>
                  <a:pt x="34196" y="24256"/>
                  <a:pt x="34733" y="24137"/>
                  <a:pt x="35270" y="24037"/>
                </a:cubicBezTo>
                <a:cubicBezTo>
                  <a:pt x="35310" y="24037"/>
                  <a:pt x="35389" y="23997"/>
                  <a:pt x="35429" y="23997"/>
                </a:cubicBezTo>
                <a:cubicBezTo>
                  <a:pt x="35469" y="23997"/>
                  <a:pt x="35489" y="23997"/>
                  <a:pt x="35509" y="23977"/>
                </a:cubicBezTo>
                <a:cubicBezTo>
                  <a:pt x="35588" y="23967"/>
                  <a:pt x="35618" y="23962"/>
                  <a:pt x="35603" y="23962"/>
                </a:cubicBezTo>
                <a:cubicBezTo>
                  <a:pt x="35588" y="23962"/>
                  <a:pt x="35528" y="23967"/>
                  <a:pt x="35429" y="23977"/>
                </a:cubicBezTo>
                <a:cubicBezTo>
                  <a:pt x="35509" y="23918"/>
                  <a:pt x="35688" y="23958"/>
                  <a:pt x="35787" y="23918"/>
                </a:cubicBezTo>
                <a:cubicBezTo>
                  <a:pt x="36066" y="23898"/>
                  <a:pt x="36344" y="23878"/>
                  <a:pt x="36623" y="23878"/>
                </a:cubicBezTo>
                <a:cubicBezTo>
                  <a:pt x="36721" y="23874"/>
                  <a:pt x="36819" y="23873"/>
                  <a:pt x="36915" y="23873"/>
                </a:cubicBezTo>
                <a:close/>
                <a:moveTo>
                  <a:pt x="16372" y="52205"/>
                </a:moveTo>
                <a:cubicBezTo>
                  <a:pt x="16949" y="52305"/>
                  <a:pt x="17526" y="52424"/>
                  <a:pt x="18103" y="52543"/>
                </a:cubicBezTo>
                <a:cubicBezTo>
                  <a:pt x="18719" y="52703"/>
                  <a:pt x="19415" y="52901"/>
                  <a:pt x="20092" y="53100"/>
                </a:cubicBezTo>
                <a:cubicBezTo>
                  <a:pt x="20430" y="53200"/>
                  <a:pt x="20768" y="53319"/>
                  <a:pt x="21106" y="53439"/>
                </a:cubicBezTo>
                <a:cubicBezTo>
                  <a:pt x="21265" y="53498"/>
                  <a:pt x="21444" y="53578"/>
                  <a:pt x="21584" y="53618"/>
                </a:cubicBezTo>
                <a:cubicBezTo>
                  <a:pt x="21663" y="53637"/>
                  <a:pt x="21743" y="53677"/>
                  <a:pt x="21783" y="53697"/>
                </a:cubicBezTo>
                <a:cubicBezTo>
                  <a:pt x="21803" y="53697"/>
                  <a:pt x="21982" y="53757"/>
                  <a:pt x="22061" y="53797"/>
                </a:cubicBezTo>
                <a:cubicBezTo>
                  <a:pt x="22141" y="53816"/>
                  <a:pt x="22240" y="53856"/>
                  <a:pt x="22240" y="53856"/>
                </a:cubicBezTo>
                <a:cubicBezTo>
                  <a:pt x="22300" y="53896"/>
                  <a:pt x="22379" y="53916"/>
                  <a:pt x="22439" y="53956"/>
                </a:cubicBezTo>
                <a:cubicBezTo>
                  <a:pt x="22578" y="54035"/>
                  <a:pt x="22738" y="54095"/>
                  <a:pt x="22877" y="54155"/>
                </a:cubicBezTo>
                <a:cubicBezTo>
                  <a:pt x="23096" y="54254"/>
                  <a:pt x="23334" y="54393"/>
                  <a:pt x="23533" y="54513"/>
                </a:cubicBezTo>
                <a:lnTo>
                  <a:pt x="24130" y="54891"/>
                </a:lnTo>
                <a:cubicBezTo>
                  <a:pt x="24170" y="54911"/>
                  <a:pt x="24190" y="54930"/>
                  <a:pt x="24249" y="54990"/>
                </a:cubicBezTo>
                <a:cubicBezTo>
                  <a:pt x="24277" y="55004"/>
                  <a:pt x="24353" y="55095"/>
                  <a:pt x="24363" y="55095"/>
                </a:cubicBezTo>
                <a:cubicBezTo>
                  <a:pt x="24367" y="55095"/>
                  <a:pt x="24359" y="55078"/>
                  <a:pt x="24329" y="55030"/>
                </a:cubicBezTo>
                <a:cubicBezTo>
                  <a:pt x="24300" y="54989"/>
                  <a:pt x="24289" y="54974"/>
                  <a:pt x="24290" y="54974"/>
                </a:cubicBezTo>
                <a:lnTo>
                  <a:pt x="24290" y="54974"/>
                </a:lnTo>
                <a:cubicBezTo>
                  <a:pt x="24293" y="54974"/>
                  <a:pt x="24360" y="55062"/>
                  <a:pt x="24389" y="55090"/>
                </a:cubicBezTo>
                <a:cubicBezTo>
                  <a:pt x="24468" y="55129"/>
                  <a:pt x="24528" y="55189"/>
                  <a:pt x="24568" y="55229"/>
                </a:cubicBezTo>
                <a:cubicBezTo>
                  <a:pt x="24747" y="55408"/>
                  <a:pt x="24946" y="55547"/>
                  <a:pt x="25085" y="55746"/>
                </a:cubicBezTo>
                <a:cubicBezTo>
                  <a:pt x="25184" y="55846"/>
                  <a:pt x="25284" y="55945"/>
                  <a:pt x="25363" y="56084"/>
                </a:cubicBezTo>
                <a:cubicBezTo>
                  <a:pt x="25383" y="56124"/>
                  <a:pt x="25443" y="56184"/>
                  <a:pt x="25463" y="56204"/>
                </a:cubicBezTo>
                <a:lnTo>
                  <a:pt x="25483" y="56224"/>
                </a:lnTo>
                <a:cubicBezTo>
                  <a:pt x="25642" y="56422"/>
                  <a:pt x="25761" y="56641"/>
                  <a:pt x="25881" y="56880"/>
                </a:cubicBezTo>
                <a:cubicBezTo>
                  <a:pt x="25940" y="56940"/>
                  <a:pt x="25960" y="57059"/>
                  <a:pt x="26020" y="57139"/>
                </a:cubicBezTo>
                <a:cubicBezTo>
                  <a:pt x="26020" y="57134"/>
                  <a:pt x="26021" y="57131"/>
                  <a:pt x="26023" y="57131"/>
                </a:cubicBezTo>
                <a:cubicBezTo>
                  <a:pt x="26030" y="57131"/>
                  <a:pt x="26045" y="57154"/>
                  <a:pt x="26060" y="57198"/>
                </a:cubicBezTo>
                <a:cubicBezTo>
                  <a:pt x="26060" y="57218"/>
                  <a:pt x="26060" y="57218"/>
                  <a:pt x="26079" y="57258"/>
                </a:cubicBezTo>
                <a:lnTo>
                  <a:pt x="26079" y="57278"/>
                </a:lnTo>
                <a:cubicBezTo>
                  <a:pt x="26119" y="57357"/>
                  <a:pt x="26139" y="57397"/>
                  <a:pt x="26159" y="57477"/>
                </a:cubicBezTo>
                <a:cubicBezTo>
                  <a:pt x="26259" y="57755"/>
                  <a:pt x="26318" y="58014"/>
                  <a:pt x="26358" y="58292"/>
                </a:cubicBezTo>
                <a:lnTo>
                  <a:pt x="26358" y="58352"/>
                </a:lnTo>
                <a:lnTo>
                  <a:pt x="26358" y="58471"/>
                </a:lnTo>
                <a:cubicBezTo>
                  <a:pt x="26378" y="58650"/>
                  <a:pt x="26378" y="58810"/>
                  <a:pt x="26378" y="58989"/>
                </a:cubicBezTo>
                <a:cubicBezTo>
                  <a:pt x="26378" y="59148"/>
                  <a:pt x="26358" y="59287"/>
                  <a:pt x="26358" y="59446"/>
                </a:cubicBezTo>
                <a:lnTo>
                  <a:pt x="26358" y="59466"/>
                </a:lnTo>
                <a:cubicBezTo>
                  <a:pt x="26338" y="59546"/>
                  <a:pt x="26338" y="59645"/>
                  <a:pt x="26318" y="59705"/>
                </a:cubicBezTo>
                <a:cubicBezTo>
                  <a:pt x="26278" y="59844"/>
                  <a:pt x="26259" y="59963"/>
                  <a:pt x="26219" y="60083"/>
                </a:cubicBezTo>
                <a:cubicBezTo>
                  <a:pt x="26179" y="60182"/>
                  <a:pt x="26159" y="60262"/>
                  <a:pt x="26119" y="60361"/>
                </a:cubicBezTo>
                <a:lnTo>
                  <a:pt x="26119" y="60381"/>
                </a:lnTo>
                <a:lnTo>
                  <a:pt x="26119" y="60401"/>
                </a:lnTo>
                <a:cubicBezTo>
                  <a:pt x="25980" y="60660"/>
                  <a:pt x="25861" y="60878"/>
                  <a:pt x="25721" y="61097"/>
                </a:cubicBezTo>
                <a:cubicBezTo>
                  <a:pt x="25682" y="61137"/>
                  <a:pt x="25682" y="61157"/>
                  <a:pt x="25682" y="61157"/>
                </a:cubicBezTo>
                <a:lnTo>
                  <a:pt x="25622" y="61236"/>
                </a:lnTo>
                <a:cubicBezTo>
                  <a:pt x="25522" y="61356"/>
                  <a:pt x="25423" y="61455"/>
                  <a:pt x="25284" y="61555"/>
                </a:cubicBezTo>
                <a:lnTo>
                  <a:pt x="25224" y="61614"/>
                </a:lnTo>
                <a:lnTo>
                  <a:pt x="25184" y="61614"/>
                </a:lnTo>
                <a:cubicBezTo>
                  <a:pt x="25085" y="61694"/>
                  <a:pt x="24985" y="61754"/>
                  <a:pt x="24886" y="61813"/>
                </a:cubicBezTo>
                <a:cubicBezTo>
                  <a:pt x="24846" y="61853"/>
                  <a:pt x="24826" y="61873"/>
                  <a:pt x="24767" y="61893"/>
                </a:cubicBezTo>
                <a:cubicBezTo>
                  <a:pt x="24767" y="61893"/>
                  <a:pt x="24747" y="61893"/>
                  <a:pt x="24747" y="61913"/>
                </a:cubicBezTo>
                <a:cubicBezTo>
                  <a:pt x="24702" y="61940"/>
                  <a:pt x="24677" y="61951"/>
                  <a:pt x="24665" y="61951"/>
                </a:cubicBezTo>
                <a:cubicBezTo>
                  <a:pt x="24651" y="61951"/>
                  <a:pt x="24656" y="61935"/>
                  <a:pt x="24667" y="61913"/>
                </a:cubicBezTo>
                <a:lnTo>
                  <a:pt x="24667" y="61913"/>
                </a:lnTo>
                <a:cubicBezTo>
                  <a:pt x="24588" y="61953"/>
                  <a:pt x="24528" y="61992"/>
                  <a:pt x="24468" y="61992"/>
                </a:cubicBezTo>
                <a:cubicBezTo>
                  <a:pt x="24428" y="62012"/>
                  <a:pt x="24369" y="62012"/>
                  <a:pt x="24329" y="62012"/>
                </a:cubicBezTo>
                <a:lnTo>
                  <a:pt x="23772" y="62012"/>
                </a:lnTo>
                <a:cubicBezTo>
                  <a:pt x="23732" y="62012"/>
                  <a:pt x="23633" y="61992"/>
                  <a:pt x="23593" y="61973"/>
                </a:cubicBezTo>
                <a:cubicBezTo>
                  <a:pt x="23394" y="61913"/>
                  <a:pt x="23235" y="61873"/>
                  <a:pt x="23036" y="61813"/>
                </a:cubicBezTo>
                <a:cubicBezTo>
                  <a:pt x="22956" y="61793"/>
                  <a:pt x="22857" y="61774"/>
                  <a:pt x="22777" y="61714"/>
                </a:cubicBezTo>
                <a:lnTo>
                  <a:pt x="22777" y="61714"/>
                </a:lnTo>
                <a:cubicBezTo>
                  <a:pt x="22813" y="61738"/>
                  <a:pt x="22884" y="61768"/>
                  <a:pt x="22889" y="61768"/>
                </a:cubicBezTo>
                <a:cubicBezTo>
                  <a:pt x="22892" y="61768"/>
                  <a:pt x="22866" y="61754"/>
                  <a:pt x="22777" y="61714"/>
                </a:cubicBezTo>
                <a:lnTo>
                  <a:pt x="22777" y="61714"/>
                </a:lnTo>
                <a:cubicBezTo>
                  <a:pt x="22777" y="61714"/>
                  <a:pt x="22777" y="61714"/>
                  <a:pt x="22777" y="61714"/>
                </a:cubicBezTo>
                <a:lnTo>
                  <a:pt x="22340" y="61495"/>
                </a:lnTo>
                <a:cubicBezTo>
                  <a:pt x="21982" y="61316"/>
                  <a:pt x="21663" y="61117"/>
                  <a:pt x="21345" y="60918"/>
                </a:cubicBezTo>
                <a:cubicBezTo>
                  <a:pt x="21086" y="60779"/>
                  <a:pt x="20868" y="60600"/>
                  <a:pt x="20609" y="60461"/>
                </a:cubicBezTo>
                <a:lnTo>
                  <a:pt x="20311" y="60222"/>
                </a:lnTo>
                <a:cubicBezTo>
                  <a:pt x="20271" y="60182"/>
                  <a:pt x="20191" y="60162"/>
                  <a:pt x="20151" y="60103"/>
                </a:cubicBezTo>
                <a:lnTo>
                  <a:pt x="20112" y="60083"/>
                </a:lnTo>
                <a:cubicBezTo>
                  <a:pt x="19694" y="59725"/>
                  <a:pt x="19276" y="59386"/>
                  <a:pt x="18898" y="58989"/>
                </a:cubicBezTo>
                <a:cubicBezTo>
                  <a:pt x="18699" y="58790"/>
                  <a:pt x="18520" y="58591"/>
                  <a:pt x="18361" y="58392"/>
                </a:cubicBezTo>
                <a:cubicBezTo>
                  <a:pt x="18301" y="58332"/>
                  <a:pt x="18262" y="58272"/>
                  <a:pt x="18202" y="58213"/>
                </a:cubicBezTo>
                <a:cubicBezTo>
                  <a:pt x="18141" y="58152"/>
                  <a:pt x="18127" y="58126"/>
                  <a:pt x="18123" y="58126"/>
                </a:cubicBezTo>
                <a:cubicBezTo>
                  <a:pt x="18122" y="58126"/>
                  <a:pt x="18122" y="58129"/>
                  <a:pt x="18122" y="58133"/>
                </a:cubicBezTo>
                <a:cubicBezTo>
                  <a:pt x="18063" y="58054"/>
                  <a:pt x="17963" y="57875"/>
                  <a:pt x="17923" y="57835"/>
                </a:cubicBezTo>
                <a:cubicBezTo>
                  <a:pt x="17764" y="57596"/>
                  <a:pt x="17605" y="57338"/>
                  <a:pt x="17466" y="57099"/>
                </a:cubicBezTo>
                <a:cubicBezTo>
                  <a:pt x="17386" y="56979"/>
                  <a:pt x="17307" y="56840"/>
                  <a:pt x="17267" y="56721"/>
                </a:cubicBezTo>
                <a:cubicBezTo>
                  <a:pt x="17227" y="56641"/>
                  <a:pt x="17187" y="56582"/>
                  <a:pt x="17168" y="56502"/>
                </a:cubicBezTo>
                <a:cubicBezTo>
                  <a:pt x="17168" y="56482"/>
                  <a:pt x="17108" y="56422"/>
                  <a:pt x="17088" y="56343"/>
                </a:cubicBezTo>
                <a:lnTo>
                  <a:pt x="17008" y="56204"/>
                </a:lnTo>
                <a:cubicBezTo>
                  <a:pt x="16989" y="56124"/>
                  <a:pt x="16969" y="56084"/>
                  <a:pt x="16929" y="56005"/>
                </a:cubicBezTo>
                <a:cubicBezTo>
                  <a:pt x="16889" y="55846"/>
                  <a:pt x="16809" y="55686"/>
                  <a:pt x="16770" y="55507"/>
                </a:cubicBezTo>
                <a:cubicBezTo>
                  <a:pt x="16670" y="55149"/>
                  <a:pt x="16571" y="54811"/>
                  <a:pt x="16511" y="54453"/>
                </a:cubicBezTo>
                <a:cubicBezTo>
                  <a:pt x="16491" y="54314"/>
                  <a:pt x="16471" y="54155"/>
                  <a:pt x="16432" y="54035"/>
                </a:cubicBezTo>
                <a:lnTo>
                  <a:pt x="16432" y="54015"/>
                </a:lnTo>
                <a:lnTo>
                  <a:pt x="16432" y="53996"/>
                </a:lnTo>
                <a:cubicBezTo>
                  <a:pt x="16432" y="53896"/>
                  <a:pt x="16412" y="53816"/>
                  <a:pt x="16412" y="53717"/>
                </a:cubicBezTo>
                <a:cubicBezTo>
                  <a:pt x="16392" y="53339"/>
                  <a:pt x="16372" y="52961"/>
                  <a:pt x="16372" y="52623"/>
                </a:cubicBezTo>
                <a:lnTo>
                  <a:pt x="16372" y="52205"/>
                </a:lnTo>
                <a:close/>
                <a:moveTo>
                  <a:pt x="48057" y="1"/>
                </a:moveTo>
                <a:cubicBezTo>
                  <a:pt x="47961" y="1"/>
                  <a:pt x="47862" y="9"/>
                  <a:pt x="47762" y="27"/>
                </a:cubicBezTo>
                <a:cubicBezTo>
                  <a:pt x="42471" y="922"/>
                  <a:pt x="38254" y="5000"/>
                  <a:pt x="35469" y="9356"/>
                </a:cubicBezTo>
                <a:cubicBezTo>
                  <a:pt x="34275" y="11226"/>
                  <a:pt x="33320" y="13215"/>
                  <a:pt x="32505" y="15244"/>
                </a:cubicBezTo>
                <a:cubicBezTo>
                  <a:pt x="31610" y="17492"/>
                  <a:pt x="30854" y="19820"/>
                  <a:pt x="30436" y="22187"/>
                </a:cubicBezTo>
                <a:lnTo>
                  <a:pt x="30297" y="23082"/>
                </a:lnTo>
                <a:cubicBezTo>
                  <a:pt x="30038" y="23202"/>
                  <a:pt x="29760" y="23361"/>
                  <a:pt x="29521" y="23500"/>
                </a:cubicBezTo>
                <a:cubicBezTo>
                  <a:pt x="24647" y="26325"/>
                  <a:pt x="21226" y="31099"/>
                  <a:pt x="18699" y="36013"/>
                </a:cubicBezTo>
                <a:cubicBezTo>
                  <a:pt x="17287" y="38758"/>
                  <a:pt x="16133" y="41602"/>
                  <a:pt x="15218" y="44546"/>
                </a:cubicBezTo>
                <a:cubicBezTo>
                  <a:pt x="14721" y="46118"/>
                  <a:pt x="14263" y="47749"/>
                  <a:pt x="14025" y="49400"/>
                </a:cubicBezTo>
                <a:cubicBezTo>
                  <a:pt x="13448" y="49362"/>
                  <a:pt x="12870" y="49342"/>
                  <a:pt x="12292" y="49342"/>
                </a:cubicBezTo>
                <a:cubicBezTo>
                  <a:pt x="9898" y="49342"/>
                  <a:pt x="7503" y="49671"/>
                  <a:pt x="5212" y="50295"/>
                </a:cubicBezTo>
                <a:cubicBezTo>
                  <a:pt x="3700" y="50713"/>
                  <a:pt x="2228" y="51250"/>
                  <a:pt x="796" y="51927"/>
                </a:cubicBezTo>
                <a:cubicBezTo>
                  <a:pt x="199" y="52205"/>
                  <a:pt x="0" y="53100"/>
                  <a:pt x="338" y="53618"/>
                </a:cubicBezTo>
                <a:cubicBezTo>
                  <a:pt x="603" y="54027"/>
                  <a:pt x="990" y="54226"/>
                  <a:pt x="1401" y="54226"/>
                </a:cubicBezTo>
                <a:cubicBezTo>
                  <a:pt x="1608" y="54226"/>
                  <a:pt x="1822" y="54175"/>
                  <a:pt x="2029" y="54075"/>
                </a:cubicBezTo>
                <a:lnTo>
                  <a:pt x="2566" y="53836"/>
                </a:lnTo>
                <a:cubicBezTo>
                  <a:pt x="2586" y="53836"/>
                  <a:pt x="2606" y="53816"/>
                  <a:pt x="2606" y="53816"/>
                </a:cubicBezTo>
                <a:cubicBezTo>
                  <a:pt x="2686" y="53797"/>
                  <a:pt x="2765" y="53757"/>
                  <a:pt x="2825" y="53717"/>
                </a:cubicBezTo>
                <a:cubicBezTo>
                  <a:pt x="3183" y="53578"/>
                  <a:pt x="3521" y="53439"/>
                  <a:pt x="3879" y="53319"/>
                </a:cubicBezTo>
                <a:cubicBezTo>
                  <a:pt x="4575" y="53080"/>
                  <a:pt x="5252" y="52842"/>
                  <a:pt x="5968" y="52663"/>
                </a:cubicBezTo>
                <a:cubicBezTo>
                  <a:pt x="6644" y="52504"/>
                  <a:pt x="7341" y="52325"/>
                  <a:pt x="7997" y="52205"/>
                </a:cubicBezTo>
                <a:cubicBezTo>
                  <a:pt x="8335" y="52146"/>
                  <a:pt x="8653" y="52086"/>
                  <a:pt x="8972" y="52046"/>
                </a:cubicBezTo>
                <a:cubicBezTo>
                  <a:pt x="8972" y="52046"/>
                  <a:pt x="9131" y="52026"/>
                  <a:pt x="9171" y="52026"/>
                </a:cubicBezTo>
                <a:cubicBezTo>
                  <a:pt x="9230" y="52026"/>
                  <a:pt x="9290" y="52006"/>
                  <a:pt x="9290" y="52006"/>
                </a:cubicBezTo>
                <a:cubicBezTo>
                  <a:pt x="9469" y="51966"/>
                  <a:pt x="9668" y="51947"/>
                  <a:pt x="9847" y="51947"/>
                </a:cubicBezTo>
                <a:cubicBezTo>
                  <a:pt x="10676" y="51870"/>
                  <a:pt x="11513" y="51834"/>
                  <a:pt x="12353" y="51834"/>
                </a:cubicBezTo>
                <a:cubicBezTo>
                  <a:pt x="12823" y="51834"/>
                  <a:pt x="13295" y="51846"/>
                  <a:pt x="13766" y="51867"/>
                </a:cubicBezTo>
                <a:cubicBezTo>
                  <a:pt x="13746" y="52504"/>
                  <a:pt x="13766" y="53120"/>
                  <a:pt x="13845" y="53737"/>
                </a:cubicBezTo>
                <a:cubicBezTo>
                  <a:pt x="14005" y="55308"/>
                  <a:pt x="14402" y="56800"/>
                  <a:pt x="15138" y="58193"/>
                </a:cubicBezTo>
                <a:cubicBezTo>
                  <a:pt x="15755" y="59327"/>
                  <a:pt x="16611" y="60381"/>
                  <a:pt x="17605" y="61256"/>
                </a:cubicBezTo>
                <a:cubicBezTo>
                  <a:pt x="18600" y="62152"/>
                  <a:pt x="19714" y="62967"/>
                  <a:pt x="20907" y="63584"/>
                </a:cubicBezTo>
                <a:cubicBezTo>
                  <a:pt x="21852" y="64077"/>
                  <a:pt x="22948" y="64466"/>
                  <a:pt x="24026" y="64466"/>
                </a:cubicBezTo>
                <a:cubicBezTo>
                  <a:pt x="24514" y="64466"/>
                  <a:pt x="24998" y="64386"/>
                  <a:pt x="25463" y="64201"/>
                </a:cubicBezTo>
                <a:cubicBezTo>
                  <a:pt x="28248" y="63087"/>
                  <a:pt x="29382" y="59764"/>
                  <a:pt x="28546" y="56979"/>
                </a:cubicBezTo>
                <a:cubicBezTo>
                  <a:pt x="27790" y="54493"/>
                  <a:pt x="25741" y="52742"/>
                  <a:pt x="23414" y="51748"/>
                </a:cubicBezTo>
                <a:cubicBezTo>
                  <a:pt x="21186" y="50773"/>
                  <a:pt x="18878" y="50077"/>
                  <a:pt x="16491" y="49679"/>
                </a:cubicBezTo>
                <a:lnTo>
                  <a:pt x="16491" y="49659"/>
                </a:lnTo>
                <a:cubicBezTo>
                  <a:pt x="16551" y="49281"/>
                  <a:pt x="16611" y="48923"/>
                  <a:pt x="16710" y="48565"/>
                </a:cubicBezTo>
                <a:cubicBezTo>
                  <a:pt x="17008" y="47152"/>
                  <a:pt x="17426" y="45760"/>
                  <a:pt x="17884" y="44367"/>
                </a:cubicBezTo>
                <a:cubicBezTo>
                  <a:pt x="18103" y="43691"/>
                  <a:pt x="18321" y="43015"/>
                  <a:pt x="18580" y="42358"/>
                </a:cubicBezTo>
                <a:cubicBezTo>
                  <a:pt x="18699" y="42020"/>
                  <a:pt x="18799" y="41722"/>
                  <a:pt x="18918" y="41423"/>
                </a:cubicBezTo>
                <a:cubicBezTo>
                  <a:pt x="18998" y="41264"/>
                  <a:pt x="19037" y="41085"/>
                  <a:pt x="19117" y="40906"/>
                </a:cubicBezTo>
                <a:cubicBezTo>
                  <a:pt x="19137" y="40827"/>
                  <a:pt x="19177" y="40787"/>
                  <a:pt x="19197" y="40707"/>
                </a:cubicBezTo>
                <a:cubicBezTo>
                  <a:pt x="19216" y="40687"/>
                  <a:pt x="19236" y="40608"/>
                  <a:pt x="19276" y="40568"/>
                </a:cubicBezTo>
                <a:cubicBezTo>
                  <a:pt x="20311" y="38081"/>
                  <a:pt x="21584" y="35654"/>
                  <a:pt x="23056" y="33367"/>
                </a:cubicBezTo>
                <a:cubicBezTo>
                  <a:pt x="23394" y="32830"/>
                  <a:pt x="23772" y="32312"/>
                  <a:pt x="24150" y="31775"/>
                </a:cubicBezTo>
                <a:cubicBezTo>
                  <a:pt x="24249" y="31656"/>
                  <a:pt x="24349" y="31517"/>
                  <a:pt x="24448" y="31378"/>
                </a:cubicBezTo>
                <a:cubicBezTo>
                  <a:pt x="24488" y="31338"/>
                  <a:pt x="24508" y="31278"/>
                  <a:pt x="24568" y="31218"/>
                </a:cubicBezTo>
                <a:cubicBezTo>
                  <a:pt x="24568" y="31218"/>
                  <a:pt x="24588" y="31159"/>
                  <a:pt x="24647" y="31119"/>
                </a:cubicBezTo>
                <a:cubicBezTo>
                  <a:pt x="24667" y="31059"/>
                  <a:pt x="24767" y="30960"/>
                  <a:pt x="24767" y="30960"/>
                </a:cubicBezTo>
                <a:cubicBezTo>
                  <a:pt x="24806" y="30920"/>
                  <a:pt x="24846" y="30860"/>
                  <a:pt x="24886" y="30821"/>
                </a:cubicBezTo>
                <a:cubicBezTo>
                  <a:pt x="25005" y="30661"/>
                  <a:pt x="25105" y="30522"/>
                  <a:pt x="25244" y="30383"/>
                </a:cubicBezTo>
                <a:cubicBezTo>
                  <a:pt x="26060" y="29428"/>
                  <a:pt x="26955" y="28493"/>
                  <a:pt x="27929" y="27658"/>
                </a:cubicBezTo>
                <a:cubicBezTo>
                  <a:pt x="28148" y="27459"/>
                  <a:pt x="28367" y="27280"/>
                  <a:pt x="28586" y="27101"/>
                </a:cubicBezTo>
                <a:cubicBezTo>
                  <a:pt x="28586" y="27101"/>
                  <a:pt x="28646" y="27081"/>
                  <a:pt x="28666" y="27061"/>
                </a:cubicBezTo>
                <a:cubicBezTo>
                  <a:pt x="28725" y="27041"/>
                  <a:pt x="28785" y="26961"/>
                  <a:pt x="28785" y="26961"/>
                </a:cubicBezTo>
                <a:cubicBezTo>
                  <a:pt x="28924" y="26862"/>
                  <a:pt x="29043" y="26762"/>
                  <a:pt x="29163" y="26683"/>
                </a:cubicBezTo>
                <a:cubicBezTo>
                  <a:pt x="29441" y="26484"/>
                  <a:pt x="29740" y="26285"/>
                  <a:pt x="30018" y="26106"/>
                </a:cubicBezTo>
                <a:cubicBezTo>
                  <a:pt x="30018" y="27240"/>
                  <a:pt x="30138" y="28354"/>
                  <a:pt x="30436" y="29448"/>
                </a:cubicBezTo>
                <a:cubicBezTo>
                  <a:pt x="30754" y="30681"/>
                  <a:pt x="31331" y="31915"/>
                  <a:pt x="32246" y="32810"/>
                </a:cubicBezTo>
                <a:cubicBezTo>
                  <a:pt x="33141" y="33705"/>
                  <a:pt x="34315" y="34302"/>
                  <a:pt x="35548" y="34501"/>
                </a:cubicBezTo>
                <a:cubicBezTo>
                  <a:pt x="35927" y="34557"/>
                  <a:pt x="36304" y="34584"/>
                  <a:pt x="36680" y="34584"/>
                </a:cubicBezTo>
                <a:cubicBezTo>
                  <a:pt x="39226" y="34584"/>
                  <a:pt x="41665" y="33342"/>
                  <a:pt x="43486" y="31557"/>
                </a:cubicBezTo>
                <a:cubicBezTo>
                  <a:pt x="44600" y="30462"/>
                  <a:pt x="45455" y="29070"/>
                  <a:pt x="45495" y="27479"/>
                </a:cubicBezTo>
                <a:cubicBezTo>
                  <a:pt x="45554" y="26046"/>
                  <a:pt x="44878" y="24654"/>
                  <a:pt x="43804" y="23699"/>
                </a:cubicBezTo>
                <a:cubicBezTo>
                  <a:pt x="42849" y="22863"/>
                  <a:pt x="41655" y="22306"/>
                  <a:pt x="40402" y="21928"/>
                </a:cubicBezTo>
                <a:cubicBezTo>
                  <a:pt x="39268" y="21588"/>
                  <a:pt x="38063" y="21410"/>
                  <a:pt x="36905" y="21410"/>
                </a:cubicBezTo>
                <a:cubicBezTo>
                  <a:pt x="36844" y="21410"/>
                  <a:pt x="36783" y="21410"/>
                  <a:pt x="36722" y="21411"/>
                </a:cubicBezTo>
                <a:cubicBezTo>
                  <a:pt x="35429" y="21431"/>
                  <a:pt x="34156" y="21630"/>
                  <a:pt x="32942" y="22008"/>
                </a:cubicBezTo>
                <a:cubicBezTo>
                  <a:pt x="32962" y="21928"/>
                  <a:pt x="32962" y="21869"/>
                  <a:pt x="33002" y="21789"/>
                </a:cubicBezTo>
                <a:cubicBezTo>
                  <a:pt x="33241" y="20675"/>
                  <a:pt x="33539" y="19541"/>
                  <a:pt x="33917" y="18447"/>
                </a:cubicBezTo>
                <a:cubicBezTo>
                  <a:pt x="34096" y="17930"/>
                  <a:pt x="34255" y="17413"/>
                  <a:pt x="34454" y="16896"/>
                </a:cubicBezTo>
                <a:lnTo>
                  <a:pt x="34753" y="16140"/>
                </a:lnTo>
                <a:cubicBezTo>
                  <a:pt x="34812" y="16020"/>
                  <a:pt x="34852" y="15921"/>
                  <a:pt x="34912" y="15801"/>
                </a:cubicBezTo>
                <a:lnTo>
                  <a:pt x="34991" y="15642"/>
                </a:lnTo>
                <a:cubicBezTo>
                  <a:pt x="34998" y="15635"/>
                  <a:pt x="35018" y="15590"/>
                  <a:pt x="35037" y="15545"/>
                </a:cubicBezTo>
                <a:lnTo>
                  <a:pt x="35037" y="15545"/>
                </a:lnTo>
                <a:cubicBezTo>
                  <a:pt x="35045" y="15531"/>
                  <a:pt x="35135" y="15311"/>
                  <a:pt x="35151" y="15264"/>
                </a:cubicBezTo>
                <a:lnTo>
                  <a:pt x="35310" y="14906"/>
                </a:lnTo>
                <a:cubicBezTo>
                  <a:pt x="35409" y="14668"/>
                  <a:pt x="35528" y="14429"/>
                  <a:pt x="35628" y="14210"/>
                </a:cubicBezTo>
                <a:cubicBezTo>
                  <a:pt x="35827" y="13772"/>
                  <a:pt x="36026" y="13375"/>
                  <a:pt x="36225" y="12977"/>
                </a:cubicBezTo>
                <a:cubicBezTo>
                  <a:pt x="36722" y="12042"/>
                  <a:pt x="37279" y="11127"/>
                  <a:pt x="37836" y="10232"/>
                </a:cubicBezTo>
                <a:cubicBezTo>
                  <a:pt x="38015" y="9953"/>
                  <a:pt x="38214" y="9675"/>
                  <a:pt x="38413" y="9436"/>
                </a:cubicBezTo>
                <a:cubicBezTo>
                  <a:pt x="38512" y="9297"/>
                  <a:pt x="38592" y="9177"/>
                  <a:pt x="38691" y="9058"/>
                </a:cubicBezTo>
                <a:cubicBezTo>
                  <a:pt x="38731" y="8998"/>
                  <a:pt x="38791" y="8939"/>
                  <a:pt x="38811" y="8879"/>
                </a:cubicBezTo>
                <a:cubicBezTo>
                  <a:pt x="38831" y="8859"/>
                  <a:pt x="38870" y="8839"/>
                  <a:pt x="38890" y="8779"/>
                </a:cubicBezTo>
                <a:cubicBezTo>
                  <a:pt x="39288" y="8282"/>
                  <a:pt x="39706" y="7785"/>
                  <a:pt x="40163" y="7307"/>
                </a:cubicBezTo>
                <a:cubicBezTo>
                  <a:pt x="40581" y="6870"/>
                  <a:pt x="40999" y="6452"/>
                  <a:pt x="41457" y="6014"/>
                </a:cubicBezTo>
                <a:cubicBezTo>
                  <a:pt x="41655" y="5815"/>
                  <a:pt x="41874" y="5656"/>
                  <a:pt x="42093" y="5477"/>
                </a:cubicBezTo>
                <a:lnTo>
                  <a:pt x="42471" y="5179"/>
                </a:lnTo>
                <a:cubicBezTo>
                  <a:pt x="42511" y="5119"/>
                  <a:pt x="42590" y="5079"/>
                  <a:pt x="42670" y="5020"/>
                </a:cubicBezTo>
                <a:cubicBezTo>
                  <a:pt x="43585" y="4363"/>
                  <a:pt x="44560" y="3766"/>
                  <a:pt x="45594" y="3289"/>
                </a:cubicBezTo>
                <a:cubicBezTo>
                  <a:pt x="45634" y="3269"/>
                  <a:pt x="45674" y="3269"/>
                  <a:pt x="45694" y="3229"/>
                </a:cubicBezTo>
                <a:lnTo>
                  <a:pt x="45733" y="3229"/>
                </a:lnTo>
                <a:cubicBezTo>
                  <a:pt x="45853" y="3190"/>
                  <a:pt x="45992" y="3130"/>
                  <a:pt x="46131" y="3090"/>
                </a:cubicBezTo>
                <a:cubicBezTo>
                  <a:pt x="46370" y="2991"/>
                  <a:pt x="46589" y="2911"/>
                  <a:pt x="46847" y="2831"/>
                </a:cubicBezTo>
                <a:cubicBezTo>
                  <a:pt x="47345" y="2692"/>
                  <a:pt x="47862" y="2573"/>
                  <a:pt x="48379" y="2473"/>
                </a:cubicBezTo>
                <a:cubicBezTo>
                  <a:pt x="49095" y="2314"/>
                  <a:pt x="49513" y="1499"/>
                  <a:pt x="49314" y="902"/>
                </a:cubicBezTo>
                <a:cubicBezTo>
                  <a:pt x="49127" y="305"/>
                  <a:pt x="48633" y="1"/>
                  <a:pt x="48057"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2"/>
          <p:cNvSpPr/>
          <p:nvPr/>
        </p:nvSpPr>
        <p:spPr>
          <a:xfrm>
            <a:off x="1120703" y="3420103"/>
            <a:ext cx="1963360" cy="763870"/>
          </a:xfrm>
          <a:custGeom>
            <a:avLst/>
            <a:gdLst/>
            <a:ahLst/>
            <a:cxnLst/>
            <a:rect l="l" t="t" r="r" b="b"/>
            <a:pathLst>
              <a:path w="88870" h="34576" extrusionOk="0">
                <a:moveTo>
                  <a:pt x="31576" y="7208"/>
                </a:moveTo>
                <a:cubicBezTo>
                  <a:pt x="32102" y="7208"/>
                  <a:pt x="32628" y="7296"/>
                  <a:pt x="33136" y="7471"/>
                </a:cubicBezTo>
                <a:cubicBezTo>
                  <a:pt x="33925" y="7787"/>
                  <a:pt x="34609" y="8278"/>
                  <a:pt x="35170" y="8909"/>
                </a:cubicBezTo>
                <a:cubicBezTo>
                  <a:pt x="35766" y="9593"/>
                  <a:pt x="36239" y="10382"/>
                  <a:pt x="36555" y="11223"/>
                </a:cubicBezTo>
                <a:cubicBezTo>
                  <a:pt x="37256" y="13134"/>
                  <a:pt x="37186" y="15080"/>
                  <a:pt x="36379" y="17184"/>
                </a:cubicBezTo>
                <a:cubicBezTo>
                  <a:pt x="35643" y="19042"/>
                  <a:pt x="34293" y="20883"/>
                  <a:pt x="32242" y="22777"/>
                </a:cubicBezTo>
                <a:cubicBezTo>
                  <a:pt x="31996" y="23022"/>
                  <a:pt x="31733" y="23250"/>
                  <a:pt x="31470" y="23478"/>
                </a:cubicBezTo>
                <a:cubicBezTo>
                  <a:pt x="30296" y="22566"/>
                  <a:pt x="29244" y="21514"/>
                  <a:pt x="28315" y="20357"/>
                </a:cubicBezTo>
                <a:cubicBezTo>
                  <a:pt x="27228" y="18937"/>
                  <a:pt x="25913" y="16693"/>
                  <a:pt x="25825" y="14081"/>
                </a:cubicBezTo>
                <a:cubicBezTo>
                  <a:pt x="25773" y="12047"/>
                  <a:pt x="26579" y="10084"/>
                  <a:pt x="28069" y="8681"/>
                </a:cubicBezTo>
                <a:cubicBezTo>
                  <a:pt x="28998" y="7752"/>
                  <a:pt x="30261" y="7226"/>
                  <a:pt x="31576" y="7208"/>
                </a:cubicBezTo>
                <a:close/>
                <a:moveTo>
                  <a:pt x="87621" y="1"/>
                </a:moveTo>
                <a:cubicBezTo>
                  <a:pt x="87235" y="1"/>
                  <a:pt x="86851" y="199"/>
                  <a:pt x="86573" y="581"/>
                </a:cubicBezTo>
                <a:cubicBezTo>
                  <a:pt x="83662" y="4473"/>
                  <a:pt x="80454" y="8628"/>
                  <a:pt x="76843" y="12520"/>
                </a:cubicBezTo>
                <a:cubicBezTo>
                  <a:pt x="72968" y="16693"/>
                  <a:pt x="69216" y="19919"/>
                  <a:pt x="65377" y="22391"/>
                </a:cubicBezTo>
                <a:cubicBezTo>
                  <a:pt x="61257" y="25021"/>
                  <a:pt x="56909" y="26791"/>
                  <a:pt x="52474" y="27650"/>
                </a:cubicBezTo>
                <a:cubicBezTo>
                  <a:pt x="50474" y="28038"/>
                  <a:pt x="48471" y="28230"/>
                  <a:pt x="46509" y="28230"/>
                </a:cubicBezTo>
                <a:cubicBezTo>
                  <a:pt x="44032" y="28230"/>
                  <a:pt x="41619" y="27924"/>
                  <a:pt x="39360" y="27317"/>
                </a:cubicBezTo>
                <a:cubicBezTo>
                  <a:pt x="37309" y="26774"/>
                  <a:pt x="35345" y="25950"/>
                  <a:pt x="33522" y="24880"/>
                </a:cubicBezTo>
                <a:cubicBezTo>
                  <a:pt x="34872" y="23706"/>
                  <a:pt x="36064" y="22373"/>
                  <a:pt x="37081" y="20901"/>
                </a:cubicBezTo>
                <a:cubicBezTo>
                  <a:pt x="38711" y="18534"/>
                  <a:pt x="39553" y="15939"/>
                  <a:pt x="39465" y="13607"/>
                </a:cubicBezTo>
                <a:cubicBezTo>
                  <a:pt x="39360" y="10855"/>
                  <a:pt x="38027" y="8103"/>
                  <a:pt x="36011" y="6455"/>
                </a:cubicBezTo>
                <a:cubicBezTo>
                  <a:pt x="34741" y="5384"/>
                  <a:pt x="33146" y="4802"/>
                  <a:pt x="31518" y="4802"/>
                </a:cubicBezTo>
                <a:cubicBezTo>
                  <a:pt x="31146" y="4802"/>
                  <a:pt x="30773" y="4832"/>
                  <a:pt x="30401" y="4894"/>
                </a:cubicBezTo>
                <a:cubicBezTo>
                  <a:pt x="28174" y="5245"/>
                  <a:pt x="26036" y="6823"/>
                  <a:pt x="24703" y="9084"/>
                </a:cubicBezTo>
                <a:cubicBezTo>
                  <a:pt x="23406" y="11293"/>
                  <a:pt x="23073" y="13993"/>
                  <a:pt x="23774" y="16676"/>
                </a:cubicBezTo>
                <a:cubicBezTo>
                  <a:pt x="24598" y="19779"/>
                  <a:pt x="26632" y="22689"/>
                  <a:pt x="29524" y="25038"/>
                </a:cubicBezTo>
                <a:cubicBezTo>
                  <a:pt x="26509" y="27247"/>
                  <a:pt x="23178" y="28983"/>
                  <a:pt x="19637" y="30175"/>
                </a:cubicBezTo>
                <a:cubicBezTo>
                  <a:pt x="15754" y="31493"/>
                  <a:pt x="11680" y="32177"/>
                  <a:pt x="7583" y="32177"/>
                </a:cubicBezTo>
                <a:cubicBezTo>
                  <a:pt x="6722" y="32177"/>
                  <a:pt x="5859" y="32147"/>
                  <a:pt x="4998" y="32086"/>
                </a:cubicBezTo>
                <a:cubicBezTo>
                  <a:pt x="3840" y="32016"/>
                  <a:pt x="2683" y="31858"/>
                  <a:pt x="1544" y="31665"/>
                </a:cubicBezTo>
                <a:cubicBezTo>
                  <a:pt x="1452" y="31649"/>
                  <a:pt x="1362" y="31641"/>
                  <a:pt x="1274" y="31641"/>
                </a:cubicBezTo>
                <a:cubicBezTo>
                  <a:pt x="704" y="31641"/>
                  <a:pt x="225" y="31975"/>
                  <a:pt x="89" y="32507"/>
                </a:cubicBezTo>
                <a:cubicBezTo>
                  <a:pt x="1" y="32857"/>
                  <a:pt x="54" y="33208"/>
                  <a:pt x="246" y="33506"/>
                </a:cubicBezTo>
                <a:cubicBezTo>
                  <a:pt x="404" y="33769"/>
                  <a:pt x="650" y="33944"/>
                  <a:pt x="948" y="33997"/>
                </a:cubicBezTo>
                <a:cubicBezTo>
                  <a:pt x="3157" y="34383"/>
                  <a:pt x="5383" y="34575"/>
                  <a:pt x="7627" y="34575"/>
                </a:cubicBezTo>
                <a:cubicBezTo>
                  <a:pt x="10783" y="34575"/>
                  <a:pt x="13921" y="34190"/>
                  <a:pt x="16989" y="33436"/>
                </a:cubicBezTo>
                <a:cubicBezTo>
                  <a:pt x="22196" y="32191"/>
                  <a:pt x="27105" y="29859"/>
                  <a:pt x="31383" y="26634"/>
                </a:cubicBezTo>
                <a:lnTo>
                  <a:pt x="31576" y="26493"/>
                </a:lnTo>
                <a:cubicBezTo>
                  <a:pt x="32312" y="26967"/>
                  <a:pt x="33066" y="27405"/>
                  <a:pt x="33855" y="27808"/>
                </a:cubicBezTo>
                <a:cubicBezTo>
                  <a:pt x="37586" y="29650"/>
                  <a:pt x="41911" y="30616"/>
                  <a:pt x="46449" y="30616"/>
                </a:cubicBezTo>
                <a:cubicBezTo>
                  <a:pt x="46965" y="30616"/>
                  <a:pt x="47483" y="30603"/>
                  <a:pt x="48003" y="30578"/>
                </a:cubicBezTo>
                <a:cubicBezTo>
                  <a:pt x="52982" y="30333"/>
                  <a:pt x="57856" y="29070"/>
                  <a:pt x="62326" y="26879"/>
                </a:cubicBezTo>
                <a:cubicBezTo>
                  <a:pt x="66779" y="24705"/>
                  <a:pt x="71057" y="21619"/>
                  <a:pt x="75423" y="17412"/>
                </a:cubicBezTo>
                <a:cubicBezTo>
                  <a:pt x="79700" y="13292"/>
                  <a:pt x="83452" y="8611"/>
                  <a:pt x="86222" y="4999"/>
                </a:cubicBezTo>
                <a:cubicBezTo>
                  <a:pt x="86958" y="4053"/>
                  <a:pt x="87747" y="3036"/>
                  <a:pt x="88642" y="1844"/>
                </a:cubicBezTo>
                <a:cubicBezTo>
                  <a:pt x="88799" y="1598"/>
                  <a:pt x="88869" y="1300"/>
                  <a:pt x="88799" y="1020"/>
                </a:cubicBezTo>
                <a:cubicBezTo>
                  <a:pt x="88729" y="669"/>
                  <a:pt x="88519" y="353"/>
                  <a:pt x="88203" y="161"/>
                </a:cubicBezTo>
                <a:cubicBezTo>
                  <a:pt x="88019" y="53"/>
                  <a:pt x="87820" y="1"/>
                  <a:pt x="87621" y="1"/>
                </a:cubicBez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2"/>
          <p:cNvSpPr/>
          <p:nvPr/>
        </p:nvSpPr>
        <p:spPr>
          <a:xfrm>
            <a:off x="3317256" y="2085927"/>
            <a:ext cx="3336254" cy="1000487"/>
          </a:xfrm>
          <a:custGeom>
            <a:avLst/>
            <a:gdLst/>
            <a:ahLst/>
            <a:cxnLst/>
            <a:rect l="l" t="t" r="r" b="b"/>
            <a:pathLst>
              <a:path w="145023" h="43490" extrusionOk="0">
                <a:moveTo>
                  <a:pt x="53608" y="1"/>
                </a:moveTo>
                <a:cubicBezTo>
                  <a:pt x="49884" y="1"/>
                  <a:pt x="46518" y="296"/>
                  <a:pt x="43356" y="890"/>
                </a:cubicBezTo>
                <a:cubicBezTo>
                  <a:pt x="38044" y="1907"/>
                  <a:pt x="30804" y="4239"/>
                  <a:pt x="26473" y="9656"/>
                </a:cubicBezTo>
                <a:cubicBezTo>
                  <a:pt x="24965" y="11567"/>
                  <a:pt x="23212" y="14530"/>
                  <a:pt x="23528" y="17843"/>
                </a:cubicBezTo>
                <a:cubicBezTo>
                  <a:pt x="23861" y="21262"/>
                  <a:pt x="26210" y="23559"/>
                  <a:pt x="28454" y="25364"/>
                </a:cubicBezTo>
                <a:lnTo>
                  <a:pt x="28928" y="25750"/>
                </a:lnTo>
                <a:cubicBezTo>
                  <a:pt x="31084" y="27451"/>
                  <a:pt x="33749" y="29590"/>
                  <a:pt x="33574" y="32447"/>
                </a:cubicBezTo>
                <a:cubicBezTo>
                  <a:pt x="33486" y="33639"/>
                  <a:pt x="32732" y="34726"/>
                  <a:pt x="31312" y="35673"/>
                </a:cubicBezTo>
                <a:cubicBezTo>
                  <a:pt x="29927" y="36532"/>
                  <a:pt x="28472" y="37268"/>
                  <a:pt x="26964" y="37864"/>
                </a:cubicBezTo>
                <a:cubicBezTo>
                  <a:pt x="21727" y="40017"/>
                  <a:pt x="16125" y="41112"/>
                  <a:pt x="10477" y="41112"/>
                </a:cubicBezTo>
                <a:cubicBezTo>
                  <a:pt x="9224" y="41112"/>
                  <a:pt x="7969" y="41058"/>
                  <a:pt x="6715" y="40950"/>
                </a:cubicBezTo>
                <a:cubicBezTo>
                  <a:pt x="4997" y="40792"/>
                  <a:pt x="3296" y="40529"/>
                  <a:pt x="1631" y="40161"/>
                </a:cubicBezTo>
                <a:cubicBezTo>
                  <a:pt x="1545" y="40143"/>
                  <a:pt x="1459" y="40135"/>
                  <a:pt x="1375" y="40135"/>
                </a:cubicBezTo>
                <a:cubicBezTo>
                  <a:pt x="788" y="40135"/>
                  <a:pt x="265" y="40545"/>
                  <a:pt x="158" y="41143"/>
                </a:cubicBezTo>
                <a:cubicBezTo>
                  <a:pt x="0" y="41757"/>
                  <a:pt x="386" y="42353"/>
                  <a:pt x="1000" y="42475"/>
                </a:cubicBezTo>
                <a:cubicBezTo>
                  <a:pt x="4154" y="43152"/>
                  <a:pt x="7359" y="43489"/>
                  <a:pt x="10560" y="43489"/>
                </a:cubicBezTo>
                <a:cubicBezTo>
                  <a:pt x="14405" y="43489"/>
                  <a:pt x="18245" y="43003"/>
                  <a:pt x="21985" y="42037"/>
                </a:cubicBezTo>
                <a:cubicBezTo>
                  <a:pt x="25369" y="41196"/>
                  <a:pt x="28630" y="39916"/>
                  <a:pt x="31698" y="38233"/>
                </a:cubicBezTo>
                <a:cubicBezTo>
                  <a:pt x="33363" y="37286"/>
                  <a:pt x="34520" y="36269"/>
                  <a:pt x="35204" y="35094"/>
                </a:cubicBezTo>
                <a:cubicBezTo>
                  <a:pt x="35993" y="33674"/>
                  <a:pt x="36186" y="32009"/>
                  <a:pt x="35730" y="30466"/>
                </a:cubicBezTo>
                <a:cubicBezTo>
                  <a:pt x="34888" y="27503"/>
                  <a:pt x="32557" y="25610"/>
                  <a:pt x="30313" y="23787"/>
                </a:cubicBezTo>
                <a:lnTo>
                  <a:pt x="29682" y="23278"/>
                </a:lnTo>
                <a:cubicBezTo>
                  <a:pt x="27718" y="21665"/>
                  <a:pt x="25491" y="19386"/>
                  <a:pt x="25965" y="16160"/>
                </a:cubicBezTo>
                <a:cubicBezTo>
                  <a:pt x="26403" y="13057"/>
                  <a:pt x="28647" y="10550"/>
                  <a:pt x="30453" y="9007"/>
                </a:cubicBezTo>
                <a:cubicBezTo>
                  <a:pt x="32557" y="7202"/>
                  <a:pt x="35309" y="5729"/>
                  <a:pt x="38886" y="4537"/>
                </a:cubicBezTo>
                <a:cubicBezTo>
                  <a:pt x="43171" y="3104"/>
                  <a:pt x="47924" y="2404"/>
                  <a:pt x="53582" y="2404"/>
                </a:cubicBezTo>
                <a:cubicBezTo>
                  <a:pt x="55193" y="2404"/>
                  <a:pt x="56877" y="2461"/>
                  <a:pt x="58644" y="2573"/>
                </a:cubicBezTo>
                <a:cubicBezTo>
                  <a:pt x="61782" y="2766"/>
                  <a:pt x="65481" y="3064"/>
                  <a:pt x="69128" y="3800"/>
                </a:cubicBezTo>
                <a:cubicBezTo>
                  <a:pt x="73038" y="4589"/>
                  <a:pt x="75808" y="5869"/>
                  <a:pt x="77841" y="7833"/>
                </a:cubicBezTo>
                <a:cubicBezTo>
                  <a:pt x="78876" y="8797"/>
                  <a:pt x="79700" y="9972"/>
                  <a:pt x="80226" y="11286"/>
                </a:cubicBezTo>
                <a:cubicBezTo>
                  <a:pt x="80716" y="12514"/>
                  <a:pt x="80874" y="13916"/>
                  <a:pt x="80752" y="15687"/>
                </a:cubicBezTo>
                <a:cubicBezTo>
                  <a:pt x="80664" y="16634"/>
                  <a:pt x="80524" y="17615"/>
                  <a:pt x="80383" y="18580"/>
                </a:cubicBezTo>
                <a:cubicBezTo>
                  <a:pt x="80033" y="20806"/>
                  <a:pt x="79682" y="23120"/>
                  <a:pt x="80278" y="25382"/>
                </a:cubicBezTo>
                <a:cubicBezTo>
                  <a:pt x="81926" y="31799"/>
                  <a:pt x="89623" y="32640"/>
                  <a:pt x="95233" y="33236"/>
                </a:cubicBezTo>
                <a:lnTo>
                  <a:pt x="95916" y="33324"/>
                </a:lnTo>
                <a:cubicBezTo>
                  <a:pt x="99445" y="33703"/>
                  <a:pt x="102984" y="33891"/>
                  <a:pt x="106516" y="33891"/>
                </a:cubicBezTo>
                <a:cubicBezTo>
                  <a:pt x="117533" y="33891"/>
                  <a:pt x="128496" y="32056"/>
                  <a:pt x="138957" y="28432"/>
                </a:cubicBezTo>
                <a:cubicBezTo>
                  <a:pt x="140622" y="27854"/>
                  <a:pt x="142341" y="27205"/>
                  <a:pt x="144041" y="26504"/>
                </a:cubicBezTo>
                <a:cubicBezTo>
                  <a:pt x="144690" y="26258"/>
                  <a:pt x="145023" y="25662"/>
                  <a:pt x="144865" y="25049"/>
                </a:cubicBezTo>
                <a:cubicBezTo>
                  <a:pt x="144760" y="24698"/>
                  <a:pt x="144515" y="24418"/>
                  <a:pt x="144181" y="24260"/>
                </a:cubicBezTo>
                <a:cubicBezTo>
                  <a:pt x="144041" y="24180"/>
                  <a:pt x="143878" y="24140"/>
                  <a:pt x="143715" y="24140"/>
                </a:cubicBezTo>
                <a:cubicBezTo>
                  <a:pt x="143592" y="24140"/>
                  <a:pt x="143470" y="24162"/>
                  <a:pt x="143357" y="24207"/>
                </a:cubicBezTo>
                <a:cubicBezTo>
                  <a:pt x="131608" y="29026"/>
                  <a:pt x="119044" y="31482"/>
                  <a:pt x="106389" y="31482"/>
                </a:cubicBezTo>
                <a:cubicBezTo>
                  <a:pt x="104541" y="31482"/>
                  <a:pt x="102692" y="31430"/>
                  <a:pt x="100843" y="31325"/>
                </a:cubicBezTo>
                <a:cubicBezTo>
                  <a:pt x="96740" y="31080"/>
                  <a:pt x="93445" y="30694"/>
                  <a:pt x="90447" y="30115"/>
                </a:cubicBezTo>
                <a:cubicBezTo>
                  <a:pt x="87782" y="29607"/>
                  <a:pt x="84854" y="28766"/>
                  <a:pt x="83364" y="26504"/>
                </a:cubicBezTo>
                <a:cubicBezTo>
                  <a:pt x="81891" y="24242"/>
                  <a:pt x="82347" y="21542"/>
                  <a:pt x="82750" y="18895"/>
                </a:cubicBezTo>
                <a:cubicBezTo>
                  <a:pt x="82820" y="18457"/>
                  <a:pt x="82890" y="18019"/>
                  <a:pt x="82943" y="17598"/>
                </a:cubicBezTo>
                <a:cubicBezTo>
                  <a:pt x="83311" y="14968"/>
                  <a:pt x="83469" y="11549"/>
                  <a:pt x="81488" y="8481"/>
                </a:cubicBezTo>
                <a:cubicBezTo>
                  <a:pt x="77701" y="2608"/>
                  <a:pt x="70618" y="1363"/>
                  <a:pt x="63711" y="610"/>
                </a:cubicBezTo>
                <a:cubicBezTo>
                  <a:pt x="60037" y="204"/>
                  <a:pt x="56699" y="1"/>
                  <a:pt x="53608" y="1"/>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2"/>
          <p:cNvSpPr/>
          <p:nvPr/>
        </p:nvSpPr>
        <p:spPr>
          <a:xfrm>
            <a:off x="6465003" y="3519800"/>
            <a:ext cx="1963281" cy="861745"/>
          </a:xfrm>
          <a:custGeom>
            <a:avLst/>
            <a:gdLst/>
            <a:ahLst/>
            <a:cxnLst/>
            <a:rect l="l" t="t" r="r" b="b"/>
            <a:pathLst>
              <a:path w="88957" h="39046" extrusionOk="0">
                <a:moveTo>
                  <a:pt x="29715" y="0"/>
                </a:moveTo>
                <a:cubicBezTo>
                  <a:pt x="28807" y="0"/>
                  <a:pt x="27934" y="134"/>
                  <a:pt x="27122" y="406"/>
                </a:cubicBezTo>
                <a:cubicBezTo>
                  <a:pt x="25088" y="1090"/>
                  <a:pt x="23510" y="2720"/>
                  <a:pt x="22897" y="4789"/>
                </a:cubicBezTo>
                <a:cubicBezTo>
                  <a:pt x="22353" y="6490"/>
                  <a:pt x="22406" y="8295"/>
                  <a:pt x="22458" y="10049"/>
                </a:cubicBezTo>
                <a:cubicBezTo>
                  <a:pt x="22476" y="10452"/>
                  <a:pt x="22476" y="10855"/>
                  <a:pt x="22476" y="11241"/>
                </a:cubicBezTo>
                <a:cubicBezTo>
                  <a:pt x="22511" y="13397"/>
                  <a:pt x="22125" y="15553"/>
                  <a:pt x="21371" y="17570"/>
                </a:cubicBezTo>
                <a:cubicBezTo>
                  <a:pt x="20688" y="19410"/>
                  <a:pt x="19653" y="21321"/>
                  <a:pt x="18145" y="23618"/>
                </a:cubicBezTo>
                <a:cubicBezTo>
                  <a:pt x="17567" y="24460"/>
                  <a:pt x="16953" y="25354"/>
                  <a:pt x="16164" y="26388"/>
                </a:cubicBezTo>
                <a:cubicBezTo>
                  <a:pt x="15814" y="26861"/>
                  <a:pt x="15463" y="27335"/>
                  <a:pt x="15112" y="27808"/>
                </a:cubicBezTo>
                <a:lnTo>
                  <a:pt x="14990" y="27948"/>
                </a:lnTo>
                <a:lnTo>
                  <a:pt x="14709" y="28317"/>
                </a:lnTo>
                <a:lnTo>
                  <a:pt x="14709" y="28334"/>
                </a:lnTo>
                <a:cubicBezTo>
                  <a:pt x="14674" y="28369"/>
                  <a:pt x="14639" y="28404"/>
                  <a:pt x="14604" y="28457"/>
                </a:cubicBezTo>
                <a:cubicBezTo>
                  <a:pt x="14569" y="28509"/>
                  <a:pt x="14499" y="28580"/>
                  <a:pt x="14481" y="28597"/>
                </a:cubicBezTo>
                <a:cubicBezTo>
                  <a:pt x="13500" y="29702"/>
                  <a:pt x="12413" y="30701"/>
                  <a:pt x="11238" y="31612"/>
                </a:cubicBezTo>
                <a:cubicBezTo>
                  <a:pt x="9853" y="32699"/>
                  <a:pt x="8380" y="33699"/>
                  <a:pt x="6855" y="34575"/>
                </a:cubicBezTo>
                <a:cubicBezTo>
                  <a:pt x="6084" y="35031"/>
                  <a:pt x="5365" y="35399"/>
                  <a:pt x="4664" y="35715"/>
                </a:cubicBezTo>
                <a:cubicBezTo>
                  <a:pt x="4015" y="36013"/>
                  <a:pt x="3366" y="36258"/>
                  <a:pt x="2682" y="36434"/>
                </a:cubicBezTo>
                <a:cubicBezTo>
                  <a:pt x="2437" y="36504"/>
                  <a:pt x="2174" y="36556"/>
                  <a:pt x="1911" y="36609"/>
                </a:cubicBezTo>
                <a:lnTo>
                  <a:pt x="1753" y="36609"/>
                </a:lnTo>
                <a:cubicBezTo>
                  <a:pt x="1683" y="36609"/>
                  <a:pt x="1613" y="36627"/>
                  <a:pt x="1595" y="36627"/>
                </a:cubicBezTo>
                <a:lnTo>
                  <a:pt x="1175" y="36627"/>
                </a:lnTo>
                <a:cubicBezTo>
                  <a:pt x="1164" y="36626"/>
                  <a:pt x="1154" y="36626"/>
                  <a:pt x="1143" y="36626"/>
                </a:cubicBezTo>
                <a:cubicBezTo>
                  <a:pt x="527" y="36626"/>
                  <a:pt x="35" y="37128"/>
                  <a:pt x="53" y="37749"/>
                </a:cubicBezTo>
                <a:cubicBezTo>
                  <a:pt x="0" y="38432"/>
                  <a:pt x="526" y="39011"/>
                  <a:pt x="1210" y="39046"/>
                </a:cubicBezTo>
                <a:lnTo>
                  <a:pt x="1420" y="39046"/>
                </a:lnTo>
                <a:cubicBezTo>
                  <a:pt x="2840" y="39046"/>
                  <a:pt x="4243" y="38520"/>
                  <a:pt x="5558" y="37941"/>
                </a:cubicBezTo>
                <a:cubicBezTo>
                  <a:pt x="7153" y="37223"/>
                  <a:pt x="8678" y="36364"/>
                  <a:pt x="10133" y="35382"/>
                </a:cubicBezTo>
                <a:cubicBezTo>
                  <a:pt x="11641" y="34365"/>
                  <a:pt x="13079" y="33243"/>
                  <a:pt x="14429" y="32051"/>
                </a:cubicBezTo>
                <a:cubicBezTo>
                  <a:pt x="15603" y="30964"/>
                  <a:pt x="16673" y="29754"/>
                  <a:pt x="17602" y="28457"/>
                </a:cubicBezTo>
                <a:cubicBezTo>
                  <a:pt x="20232" y="24968"/>
                  <a:pt x="23142" y="20848"/>
                  <a:pt x="24334" y="16167"/>
                </a:cubicBezTo>
                <a:cubicBezTo>
                  <a:pt x="24878" y="13976"/>
                  <a:pt x="24895" y="11837"/>
                  <a:pt x="24843" y="9295"/>
                </a:cubicBezTo>
                <a:cubicBezTo>
                  <a:pt x="24808" y="7559"/>
                  <a:pt x="24772" y="5385"/>
                  <a:pt x="26017" y="3930"/>
                </a:cubicBezTo>
                <a:cubicBezTo>
                  <a:pt x="26869" y="2920"/>
                  <a:pt x="28062" y="2421"/>
                  <a:pt x="29660" y="2421"/>
                </a:cubicBezTo>
                <a:cubicBezTo>
                  <a:pt x="29838" y="2421"/>
                  <a:pt x="30020" y="2427"/>
                  <a:pt x="30207" y="2440"/>
                </a:cubicBezTo>
                <a:cubicBezTo>
                  <a:pt x="30944" y="2492"/>
                  <a:pt x="31662" y="2650"/>
                  <a:pt x="32364" y="2861"/>
                </a:cubicBezTo>
                <a:cubicBezTo>
                  <a:pt x="33012" y="3053"/>
                  <a:pt x="33626" y="3299"/>
                  <a:pt x="34187" y="3649"/>
                </a:cubicBezTo>
                <a:cubicBezTo>
                  <a:pt x="37588" y="5525"/>
                  <a:pt x="40008" y="8699"/>
                  <a:pt x="41550" y="10925"/>
                </a:cubicBezTo>
                <a:cubicBezTo>
                  <a:pt x="42427" y="12205"/>
                  <a:pt x="43304" y="13572"/>
                  <a:pt x="44128" y="14905"/>
                </a:cubicBezTo>
                <a:cubicBezTo>
                  <a:pt x="47371" y="20042"/>
                  <a:pt x="50737" y="25354"/>
                  <a:pt x="56522" y="28001"/>
                </a:cubicBezTo>
                <a:cubicBezTo>
                  <a:pt x="59517" y="29366"/>
                  <a:pt x="62933" y="30060"/>
                  <a:pt x="66565" y="30060"/>
                </a:cubicBezTo>
                <a:cubicBezTo>
                  <a:pt x="67738" y="30060"/>
                  <a:pt x="68933" y="29987"/>
                  <a:pt x="70145" y="29842"/>
                </a:cubicBezTo>
                <a:cubicBezTo>
                  <a:pt x="75457" y="29211"/>
                  <a:pt x="80523" y="27282"/>
                  <a:pt x="84801" y="25494"/>
                </a:cubicBezTo>
                <a:cubicBezTo>
                  <a:pt x="86028" y="24986"/>
                  <a:pt x="87256" y="24460"/>
                  <a:pt x="88308" y="24004"/>
                </a:cubicBezTo>
                <a:cubicBezTo>
                  <a:pt x="88571" y="23881"/>
                  <a:pt x="88763" y="23653"/>
                  <a:pt x="88851" y="23373"/>
                </a:cubicBezTo>
                <a:cubicBezTo>
                  <a:pt x="88956" y="23022"/>
                  <a:pt x="88939" y="22654"/>
                  <a:pt x="88763" y="22338"/>
                </a:cubicBezTo>
                <a:cubicBezTo>
                  <a:pt x="88548" y="21968"/>
                  <a:pt x="88170" y="21760"/>
                  <a:pt x="87745" y="21760"/>
                </a:cubicBezTo>
                <a:cubicBezTo>
                  <a:pt x="87547" y="21760"/>
                  <a:pt x="87339" y="21805"/>
                  <a:pt x="87133" y="21900"/>
                </a:cubicBezTo>
                <a:cubicBezTo>
                  <a:pt x="81029" y="24531"/>
                  <a:pt x="73795" y="27661"/>
                  <a:pt x="66478" y="27661"/>
                </a:cubicBezTo>
                <a:cubicBezTo>
                  <a:pt x="64191" y="27661"/>
                  <a:pt x="61896" y="27356"/>
                  <a:pt x="59626" y="26633"/>
                </a:cubicBezTo>
                <a:cubicBezTo>
                  <a:pt x="56172" y="25529"/>
                  <a:pt x="53191" y="23355"/>
                  <a:pt x="50509" y="20007"/>
                </a:cubicBezTo>
                <a:cubicBezTo>
                  <a:pt x="48949" y="18078"/>
                  <a:pt x="47564" y="15869"/>
                  <a:pt x="46231" y="13730"/>
                </a:cubicBezTo>
                <a:cubicBezTo>
                  <a:pt x="45635" y="12783"/>
                  <a:pt x="45022" y="11802"/>
                  <a:pt x="44408" y="10855"/>
                </a:cubicBezTo>
                <a:cubicBezTo>
                  <a:pt x="42567" y="8067"/>
                  <a:pt x="40253" y="4912"/>
                  <a:pt x="37062" y="2615"/>
                </a:cubicBezTo>
                <a:cubicBezTo>
                  <a:pt x="34681" y="905"/>
                  <a:pt x="32080" y="0"/>
                  <a:pt x="29715" y="0"/>
                </a:cubicBez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2"/>
          <p:cNvSpPr/>
          <p:nvPr/>
        </p:nvSpPr>
        <p:spPr>
          <a:xfrm>
            <a:off x="4230391" y="3306873"/>
            <a:ext cx="2423154" cy="861754"/>
          </a:xfrm>
          <a:custGeom>
            <a:avLst/>
            <a:gdLst/>
            <a:ahLst/>
            <a:cxnLst/>
            <a:rect l="l" t="t" r="r" b="b"/>
            <a:pathLst>
              <a:path w="100598" h="35776" extrusionOk="0">
                <a:moveTo>
                  <a:pt x="47947" y="0"/>
                </a:moveTo>
                <a:cubicBezTo>
                  <a:pt x="47259" y="0"/>
                  <a:pt x="46570" y="39"/>
                  <a:pt x="45881" y="116"/>
                </a:cubicBezTo>
                <a:cubicBezTo>
                  <a:pt x="40797" y="694"/>
                  <a:pt x="36519" y="3464"/>
                  <a:pt x="34451" y="7514"/>
                </a:cubicBezTo>
                <a:cubicBezTo>
                  <a:pt x="33364" y="9530"/>
                  <a:pt x="32908" y="11809"/>
                  <a:pt x="33118" y="14071"/>
                </a:cubicBezTo>
                <a:cubicBezTo>
                  <a:pt x="33381" y="16490"/>
                  <a:pt x="34433" y="18647"/>
                  <a:pt x="35450" y="20452"/>
                </a:cubicBezTo>
                <a:cubicBezTo>
                  <a:pt x="35713" y="20908"/>
                  <a:pt x="35976" y="21364"/>
                  <a:pt x="36239" y="21802"/>
                </a:cubicBezTo>
                <a:cubicBezTo>
                  <a:pt x="37080" y="23240"/>
                  <a:pt x="37957" y="24713"/>
                  <a:pt x="38483" y="26291"/>
                </a:cubicBezTo>
                <a:cubicBezTo>
                  <a:pt x="38869" y="27465"/>
                  <a:pt x="39570" y="30393"/>
                  <a:pt x="37641" y="32041"/>
                </a:cubicBezTo>
                <a:cubicBezTo>
                  <a:pt x="36407" y="33091"/>
                  <a:pt x="34731" y="33344"/>
                  <a:pt x="33400" y="33344"/>
                </a:cubicBezTo>
                <a:cubicBezTo>
                  <a:pt x="32709" y="33344"/>
                  <a:pt x="32111" y="33276"/>
                  <a:pt x="31716" y="33216"/>
                </a:cubicBezTo>
                <a:cubicBezTo>
                  <a:pt x="29577" y="32900"/>
                  <a:pt x="27368" y="31971"/>
                  <a:pt x="25176" y="30463"/>
                </a:cubicBezTo>
                <a:cubicBezTo>
                  <a:pt x="22336" y="28482"/>
                  <a:pt x="20057" y="25817"/>
                  <a:pt x="17848" y="23223"/>
                </a:cubicBezTo>
                <a:cubicBezTo>
                  <a:pt x="16796" y="21995"/>
                  <a:pt x="15727" y="20715"/>
                  <a:pt x="14587" y="19523"/>
                </a:cubicBezTo>
                <a:cubicBezTo>
                  <a:pt x="12781" y="17630"/>
                  <a:pt x="10783" y="15772"/>
                  <a:pt x="8276" y="14807"/>
                </a:cubicBezTo>
                <a:cubicBezTo>
                  <a:pt x="7389" y="14467"/>
                  <a:pt x="6480" y="14301"/>
                  <a:pt x="5595" y="14301"/>
                </a:cubicBezTo>
                <a:cubicBezTo>
                  <a:pt x="4064" y="14301"/>
                  <a:pt x="2607" y="14799"/>
                  <a:pt x="1473" y="15754"/>
                </a:cubicBezTo>
                <a:cubicBezTo>
                  <a:pt x="649" y="16473"/>
                  <a:pt x="141" y="17472"/>
                  <a:pt x="18" y="18559"/>
                </a:cubicBezTo>
                <a:cubicBezTo>
                  <a:pt x="1" y="18857"/>
                  <a:pt x="88" y="19138"/>
                  <a:pt x="299" y="19348"/>
                </a:cubicBezTo>
                <a:cubicBezTo>
                  <a:pt x="527" y="19629"/>
                  <a:pt x="860" y="19786"/>
                  <a:pt x="1228" y="19786"/>
                </a:cubicBezTo>
                <a:cubicBezTo>
                  <a:pt x="1877" y="19786"/>
                  <a:pt x="2350" y="19330"/>
                  <a:pt x="2438" y="18612"/>
                </a:cubicBezTo>
                <a:cubicBezTo>
                  <a:pt x="2508" y="17963"/>
                  <a:pt x="3174" y="17402"/>
                  <a:pt x="3770" y="17104"/>
                </a:cubicBezTo>
                <a:cubicBezTo>
                  <a:pt x="4326" y="16826"/>
                  <a:pt x="4940" y="16681"/>
                  <a:pt x="5560" y="16681"/>
                </a:cubicBezTo>
                <a:cubicBezTo>
                  <a:pt x="5840" y="16681"/>
                  <a:pt x="6122" y="16711"/>
                  <a:pt x="6400" y="16771"/>
                </a:cubicBezTo>
                <a:cubicBezTo>
                  <a:pt x="8766" y="17244"/>
                  <a:pt x="10660" y="18997"/>
                  <a:pt x="12273" y="20593"/>
                </a:cubicBezTo>
                <a:cubicBezTo>
                  <a:pt x="13640" y="21960"/>
                  <a:pt x="14920" y="23468"/>
                  <a:pt x="16165" y="24923"/>
                </a:cubicBezTo>
                <a:cubicBezTo>
                  <a:pt x="18234" y="27325"/>
                  <a:pt x="20355" y="29814"/>
                  <a:pt x="22950" y="31796"/>
                </a:cubicBezTo>
                <a:cubicBezTo>
                  <a:pt x="26333" y="34390"/>
                  <a:pt x="30015" y="35775"/>
                  <a:pt x="33311" y="35775"/>
                </a:cubicBezTo>
                <a:cubicBezTo>
                  <a:pt x="34503" y="35775"/>
                  <a:pt x="35695" y="35582"/>
                  <a:pt x="36817" y="35197"/>
                </a:cubicBezTo>
                <a:cubicBezTo>
                  <a:pt x="38132" y="34723"/>
                  <a:pt x="39149" y="34075"/>
                  <a:pt x="39850" y="33251"/>
                </a:cubicBezTo>
                <a:cubicBezTo>
                  <a:pt x="40692" y="32216"/>
                  <a:pt x="41218" y="30972"/>
                  <a:pt x="41323" y="29657"/>
                </a:cubicBezTo>
                <a:cubicBezTo>
                  <a:pt x="41586" y="27097"/>
                  <a:pt x="40499" y="24608"/>
                  <a:pt x="39675" y="22995"/>
                </a:cubicBezTo>
                <a:cubicBezTo>
                  <a:pt x="39272" y="22206"/>
                  <a:pt x="38798" y="21417"/>
                  <a:pt x="38360" y="20645"/>
                </a:cubicBezTo>
                <a:cubicBezTo>
                  <a:pt x="36695" y="17805"/>
                  <a:pt x="34976" y="14842"/>
                  <a:pt x="35608" y="11441"/>
                </a:cubicBezTo>
                <a:cubicBezTo>
                  <a:pt x="36361" y="7409"/>
                  <a:pt x="39640" y="4060"/>
                  <a:pt x="43935" y="2903"/>
                </a:cubicBezTo>
                <a:cubicBezTo>
                  <a:pt x="45182" y="2567"/>
                  <a:pt x="46469" y="2401"/>
                  <a:pt x="47767" y="2401"/>
                </a:cubicBezTo>
                <a:cubicBezTo>
                  <a:pt x="50998" y="2401"/>
                  <a:pt x="54303" y="3424"/>
                  <a:pt x="57242" y="5375"/>
                </a:cubicBezTo>
                <a:cubicBezTo>
                  <a:pt x="59258" y="6725"/>
                  <a:pt x="61099" y="8408"/>
                  <a:pt x="62852" y="10039"/>
                </a:cubicBezTo>
                <a:lnTo>
                  <a:pt x="62922" y="10109"/>
                </a:lnTo>
                <a:cubicBezTo>
                  <a:pt x="65043" y="12072"/>
                  <a:pt x="66849" y="13685"/>
                  <a:pt x="68743" y="15211"/>
                </a:cubicBezTo>
                <a:cubicBezTo>
                  <a:pt x="73494" y="19050"/>
                  <a:pt x="77701" y="21469"/>
                  <a:pt x="81997" y="22854"/>
                </a:cubicBezTo>
                <a:cubicBezTo>
                  <a:pt x="84765" y="23733"/>
                  <a:pt x="87565" y="24174"/>
                  <a:pt x="90241" y="24174"/>
                </a:cubicBezTo>
                <a:cubicBezTo>
                  <a:pt x="92530" y="24174"/>
                  <a:pt x="94728" y="23852"/>
                  <a:pt x="96741" y="23205"/>
                </a:cubicBezTo>
                <a:cubicBezTo>
                  <a:pt x="97863" y="22837"/>
                  <a:pt x="98967" y="22363"/>
                  <a:pt x="100002" y="21785"/>
                </a:cubicBezTo>
                <a:cubicBezTo>
                  <a:pt x="100370" y="21592"/>
                  <a:pt x="100598" y="21224"/>
                  <a:pt x="100598" y="20821"/>
                </a:cubicBezTo>
                <a:cubicBezTo>
                  <a:pt x="100598" y="20365"/>
                  <a:pt x="100352" y="19944"/>
                  <a:pt x="99949" y="19699"/>
                </a:cubicBezTo>
                <a:cubicBezTo>
                  <a:pt x="99765" y="19593"/>
                  <a:pt x="99563" y="19541"/>
                  <a:pt x="99362" y="19541"/>
                </a:cubicBezTo>
                <a:cubicBezTo>
                  <a:pt x="99160" y="19541"/>
                  <a:pt x="98959" y="19593"/>
                  <a:pt x="98775" y="19699"/>
                </a:cubicBezTo>
                <a:cubicBezTo>
                  <a:pt x="96327" y="21071"/>
                  <a:pt x="93386" y="21772"/>
                  <a:pt x="90211" y="21772"/>
                </a:cubicBezTo>
                <a:cubicBezTo>
                  <a:pt x="88520" y="21772"/>
                  <a:pt x="86762" y="21573"/>
                  <a:pt x="84977" y="21171"/>
                </a:cubicBezTo>
                <a:cubicBezTo>
                  <a:pt x="80647" y="20207"/>
                  <a:pt x="76299" y="18016"/>
                  <a:pt x="71653" y="14492"/>
                </a:cubicBezTo>
                <a:cubicBezTo>
                  <a:pt x="69532" y="12861"/>
                  <a:pt x="67515" y="11073"/>
                  <a:pt x="65832" y="9530"/>
                </a:cubicBezTo>
                <a:lnTo>
                  <a:pt x="64780" y="8566"/>
                </a:lnTo>
                <a:cubicBezTo>
                  <a:pt x="63290" y="7199"/>
                  <a:pt x="61747" y="5778"/>
                  <a:pt x="60099" y="4516"/>
                </a:cubicBezTo>
                <a:cubicBezTo>
                  <a:pt x="57803" y="2728"/>
                  <a:pt x="55576" y="1518"/>
                  <a:pt x="53315" y="817"/>
                </a:cubicBezTo>
                <a:cubicBezTo>
                  <a:pt x="51572" y="270"/>
                  <a:pt x="49765" y="0"/>
                  <a:pt x="47947"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3"/>
          <p:cNvSpPr txBox="1">
            <a:spLocks noGrp="1"/>
          </p:cNvSpPr>
          <p:nvPr>
            <p:ph type="title"/>
          </p:nvPr>
        </p:nvSpPr>
        <p:spPr>
          <a:xfrm>
            <a:off x="2655863" y="676650"/>
            <a:ext cx="3829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1365" name="Google Shape;1365;p63"/>
          <p:cNvSpPr txBox="1">
            <a:spLocks noGrp="1"/>
          </p:cNvSpPr>
          <p:nvPr>
            <p:ph type="body" idx="2"/>
          </p:nvPr>
        </p:nvSpPr>
        <p:spPr>
          <a:xfrm>
            <a:off x="2328425" y="2054100"/>
            <a:ext cx="4484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Photos:</a:t>
            </a:r>
            <a:endParaRPr sz="2000" b="1">
              <a:solidFill>
                <a:schemeClr val="dk2"/>
              </a:solidFill>
            </a:endParaRPr>
          </a:p>
          <a:p>
            <a:pPr marL="457200" lvl="0" indent="-317500" algn="l" rtl="0">
              <a:spcBef>
                <a:spcPts val="1200"/>
              </a:spcBef>
              <a:spcAft>
                <a:spcPts val="0"/>
              </a:spcAft>
              <a:buClr>
                <a:schemeClr val="dk2"/>
              </a:buClr>
              <a:buSzPts val="1400"/>
              <a:buChar char="●"/>
            </a:pPr>
            <a:r>
              <a:rPr lang="en">
                <a:solidFill>
                  <a:schemeClr val="hlink"/>
                </a:solidFill>
                <a:uFill>
                  <a:noFill/>
                </a:uFill>
                <a:hlinkClick r:id="rId3"/>
              </a:rPr>
              <a:t>Full shot woman leading team</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hlink"/>
                </a:solidFill>
                <a:uFill>
                  <a:noFill/>
                </a:uFill>
                <a:hlinkClick r:id="rId4"/>
              </a:rPr>
              <a:t>Teamwork meeting with business people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hlink"/>
                </a:solidFill>
                <a:uFill>
                  <a:noFill/>
                </a:uFill>
                <a:hlinkClick r:id="rId5"/>
              </a:rPr>
              <a:t>Young business woman posing with copy space</a:t>
            </a:r>
            <a:endParaRPr>
              <a:solidFill>
                <a:schemeClr val="dk2"/>
              </a:solidFill>
            </a:endParaRPr>
          </a:p>
          <a:p>
            <a:pPr marL="457200" lvl="0" indent="-317500" algn="l" rtl="0">
              <a:spcBef>
                <a:spcPts val="0"/>
              </a:spcBef>
              <a:spcAft>
                <a:spcPts val="0"/>
              </a:spcAft>
              <a:buClr>
                <a:schemeClr val="dk2"/>
              </a:buClr>
              <a:buSzPts val="1400"/>
              <a:buChar char="●"/>
            </a:pPr>
            <a:r>
              <a:rPr lang="en">
                <a:solidFill>
                  <a:schemeClr val="hlink"/>
                </a:solidFill>
                <a:uFill>
                  <a:noFill/>
                </a:uFill>
                <a:hlinkClick r:id="rId6"/>
              </a:rPr>
              <a:t>Portrait entrepreneur holding laptop</a:t>
            </a:r>
            <a:r>
              <a:rPr lang="en" u="sng">
                <a:solidFill>
                  <a:schemeClr val="dk2"/>
                </a:solidFill>
              </a:rPr>
              <a:t> </a:t>
            </a:r>
            <a:endParaRPr u="sng">
              <a:solidFill>
                <a:schemeClr val="dk2"/>
              </a:solidFill>
            </a:endParaRPr>
          </a:p>
        </p:txBody>
      </p:sp>
      <p:sp>
        <p:nvSpPr>
          <p:cNvPr id="1366" name="Google Shape;1366;p63"/>
          <p:cNvSpPr txBox="1">
            <a:spLocks noGrp="1"/>
          </p:cNvSpPr>
          <p:nvPr>
            <p:ph type="subTitle" idx="1"/>
          </p:nvPr>
        </p:nvSpPr>
        <p:spPr>
          <a:xfrm>
            <a:off x="2657375" y="1225350"/>
            <a:ext cx="3829200" cy="5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Did you like the resources on this template? Get them for free at our other websites: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a:spLocks noGrp="1"/>
          </p:cNvSpPr>
          <p:nvPr>
            <p:ph type="title"/>
          </p:nvPr>
        </p:nvSpPr>
        <p:spPr>
          <a:xfrm>
            <a:off x="1691680" y="699542"/>
            <a:ext cx="57852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1A927E"/>
                </a:solidFill>
              </a:rPr>
              <a:t>ANO E RESPONSÁVEL PELA CONTRUÇÃO</a:t>
            </a:r>
            <a:endParaRPr dirty="0">
              <a:solidFill>
                <a:srgbClr val="1A927E"/>
              </a:solidFill>
            </a:endParaRPr>
          </a:p>
        </p:txBody>
      </p:sp>
      <p:sp>
        <p:nvSpPr>
          <p:cNvPr id="1107" name="Google Shape;1107;p59"/>
          <p:cNvSpPr txBox="1">
            <a:spLocks noGrp="1"/>
          </p:cNvSpPr>
          <p:nvPr>
            <p:ph type="subTitle" idx="1"/>
          </p:nvPr>
        </p:nvSpPr>
        <p:spPr>
          <a:xfrm>
            <a:off x="3419872" y="3579862"/>
            <a:ext cx="2161184" cy="500408"/>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pt-BR" sz="1200" dirty="0" smtClean="0">
                <a:solidFill>
                  <a:srgbClr val="282555"/>
                </a:solidFill>
              </a:rPr>
              <a:t>P</a:t>
            </a:r>
            <a:r>
              <a:rPr lang="en" sz="1200" dirty="0" smtClean="0">
                <a:solidFill>
                  <a:srgbClr val="282555"/>
                </a:solidFill>
              </a:rPr>
              <a:t>rimeiro commit: </a:t>
            </a:r>
            <a:r>
              <a:rPr lang="en" sz="1200" u="sng" dirty="0" smtClean="0">
                <a:solidFill>
                  <a:srgbClr val="282555"/>
                </a:solidFill>
                <a:effectLst>
                  <a:outerShdw blurRad="38100" dist="38100" dir="2700000" algn="tl">
                    <a:srgbClr val="000000">
                      <a:alpha val="43137"/>
                    </a:srgbClr>
                  </a:outerShdw>
                </a:effectLst>
              </a:rPr>
              <a:t>julho/2013</a:t>
            </a:r>
            <a:r>
              <a:rPr lang="en" sz="1200" dirty="0" smtClean="0">
                <a:solidFill>
                  <a:srgbClr val="282555"/>
                </a:solidFill>
              </a:rPr>
              <a:t/>
            </a:r>
            <a:br>
              <a:rPr lang="en" sz="1200" dirty="0" smtClean="0">
                <a:solidFill>
                  <a:srgbClr val="282555"/>
                </a:solidFill>
              </a:rPr>
            </a:br>
            <a:r>
              <a:rPr lang="en" sz="1200" dirty="0" smtClean="0">
                <a:solidFill>
                  <a:srgbClr val="282555"/>
                </a:solidFill>
              </a:rPr>
              <a:t>Lançamento:  </a:t>
            </a:r>
            <a:r>
              <a:rPr lang="en" sz="1200" u="sng" dirty="0" smtClean="0">
                <a:solidFill>
                  <a:srgbClr val="282555"/>
                </a:solidFill>
                <a:effectLst>
                  <a:outerShdw blurRad="38100" dist="38100" dir="2700000" algn="tl">
                    <a:srgbClr val="000000">
                      <a:alpha val="43137"/>
                    </a:srgbClr>
                  </a:outerShdw>
                </a:effectLst>
              </a:rPr>
              <a:t>2014</a:t>
            </a:r>
            <a:endParaRPr sz="1200" u="sng" dirty="0">
              <a:solidFill>
                <a:srgbClr val="282555"/>
              </a:solidFill>
              <a:effectLst>
                <a:outerShdw blurRad="38100" dist="38100" dir="2700000" algn="tl">
                  <a:srgbClr val="000000">
                    <a:alpha val="43137"/>
                  </a:srgbClr>
                </a:outerShdw>
              </a:effectLst>
            </a:endParaRPr>
          </a:p>
        </p:txBody>
      </p:sp>
      <p:sp>
        <p:nvSpPr>
          <p:cNvPr id="1108" name="Google Shape;1108;p59"/>
          <p:cNvSpPr txBox="1">
            <a:spLocks noGrp="1"/>
          </p:cNvSpPr>
          <p:nvPr>
            <p:ph type="subTitle" idx="2"/>
          </p:nvPr>
        </p:nvSpPr>
        <p:spPr>
          <a:xfrm>
            <a:off x="3563888" y="3189517"/>
            <a:ext cx="1887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282555"/>
                </a:solidFill>
              </a:rPr>
              <a:t>Evan You</a:t>
            </a:r>
            <a:endParaRPr dirty="0">
              <a:solidFill>
                <a:srgbClr val="282555"/>
              </a:solidFill>
            </a:endParaRPr>
          </a:p>
        </p:txBody>
      </p:sp>
      <p:sp>
        <p:nvSpPr>
          <p:cNvPr id="2" name="AutoShape 2" descr="data:image/jpeg;base64,/9j/4AAQSkZJRgABAQAAAQABAAD/2wCEAAoHCBYVFRgWFhYZGBgaHBocHBwcGhoaGhoaGBgaHBoaHBgcIS4lHB4rHxgYJjgmKy8xNTU1GiQ7QDs0Py40NTEBDAwMEA8QHhISHjQkISs0NDQ0NDQ0NDY1NDQ0NDQ0NDQxNDE0NDQ0NDY0NDQ0MTQ0NDQ0MTE9MTQ0NDQ0NDQ0NP/AABEIAOEA4QMBIgACEQEDEQH/xAAcAAACAwEBAQEAAAAAAAAAAAAEBQIDBgABBwj/xABHEAACAQIEAwQGBQkGBQUAAAABAhEAAwQSITEFQVEiYXGBBhMykaGxQnLB0fAUIzM0UmKSsuEHc4Kis8IVJDVD8XWDk7TD/8QAGAEAAwEBAAAAAAAAAAAAAAAAAAECAwT/xAArEQACAgIBAgUDBAMAAAAAAAAAAQIRITEDEkEiMlFhcRNCgQQzNEMjwdH/2gAMAwEAAhEDEQA/APmzNUUQE1IVxGnfSNGipNDvTC3xByhtyAvhQEVNQOlXZnRYjkdKusNr471WfCp2pJ0qGUgp0GXvqu0gntTHdUh0NRy5hA99OJUiWHwpfNlBgAmqclX4a6yAwxE9OdRDaHvqmZqyAeKkl3bQac67Jt8qkyQdqQ0erBMtz6U1XD/mRvqdOlK0jnVy8RhY9oDaNqQ7oIbAsBtQ+NQiASDpyomzxVssHboIHxOteMVbU5Y+3nMaU6JcmL2tErM6DlUSgAHP7KNxGH0ntH6ogCgvXCSswe+mIixmvCTEAd9exUQTyoEyFu7AOgM6VJ0ECDOmvdXmWYAGvzqTArKkR40wooZa9fSCKkqMdhMVWW12pDI6k99XLZJOtdbUaz5UResFVUkjXvoRILeIOwjwqg66cqtmvHjmNftqqCyPqR1FdUNK8ooC8bV42tWZO6uy1kdDR4ogHSQedertEedeljETp0qSpRZFHqiatsNlII3HOoCpA0FaJ3WJJJ3Ne2rhUEDnUHYsZNekVSRLZ5k51cI5LOnOvTby78xIr2YpklS29CemvuqvE48KBsW8Rt1NCcYvEAASAd/Ll8qTF551Nj0O0vlzup7idPhVj2iO0wY/VgA/D7aRI3Un8d9FS24HugkfaKYhmGbYDL4kn4jT40TawBIzNqO4wD5k6+/nS2xmgnt+AMD4kA/0r04plMzBPhJ93OmhDf1OXTL5lk93461BwsSXjxRD5BiAPdQC8QJ2dwfrEA+6ffUBigTqA571BPmZ+NAFz4tV5H3AeGwirEuhtvx91C3kB+hHkR9tBA5djH9O/p7qQDxMXDK0Ds7VDHYv1jZiAPChsPczwDoec1Nk1imBKyxWdxI0iq8lXombTnyq5cKx60AC20r24xI8KaWbEL2hp1pfdWToNKaJBVGo5Vz2yzQDNEOoOle4ZSrT0piKPyJq9pt69uorqQZAw30dCOXnUDbipOkdoAgcqqa4dprE6zhbJ21q4WxEg+XOo2HImOdOuF8ONxZGlULG2JvVztXIqgidu6jMbaNpso3oVrO5J1oREmis91XouoI7XUVWq6V6t/LrFWQX27DOd4EgR0n5DvqWKw4SMva7UA5hBA38+fl3GlWI4mYyp1knSOg0HidD1PeAFfxbu07AcuQjlH4+VFonLZLipJIU7ySDyIIHeelACydt491XoGuOBqST47n/AM1r+E+ioIBcGSAx8Dy8efmO+s5SSNYwcjK2eHOwkDu2+01euFK+PLl3cxX1HB8BVAABtrrqPMcj3jpRKcBQ6hQD3jSR36wDWX1TX6J8mu4Z+h+f9KrVDsw9/wB1fZF4Ig+gAe4AfKhcb6PW3BlADR9YPoe58oFtCeanbYb/AG/Oq3QLrp8TP21tOKcAyDSSCI11j+nyrNYjD5WysI+R7u4/fWsZpmUoNAWYH2TB6gkj3f0obEqwOs/MVdfw4UypI8JkfeO414lwnstr0PP7/wAd1WQD2bsEGtCl9WIYKIiIrOONaZcHugypO200ANkQAyBWjwFkMutJmRBlymdO13UT/wARggIdOdOiWwjiSRpypK6RtTS7fD7++gsRZIidjtQMHwiAdo7V5iLakkqTNW5YXQ15hspYUh0B5Wrqd+oWuosKFIR3hRJ7qqWyJhiR5c6JwWOe2cwUHv8AGqFfOxLGJJNRRq2St25MLTjCcQNhcpG+1LLL5ZA515iWk76cqaCWi7iGL9a2aNqERo+zxqaJzqarNUZsouEkyaBxzchPf91NBbk7SKX4gANPT47n5A0CAsmkDfUDxP3fdXroAumx59RsI7vuq+xZzET3yfHtN+O8VJ8NmYL0+Hn+OdAGi9BuEhiHKySRHQa6/L419Ss4UbRpt796zXodhwEUdOXfW0trXLPLOrjwiKYeprhwNhRCrUitCiinIDuWaGdOVMmqi4NKlxGpCfE4TMCI8O6s9xLg6upEdZFa9xSvFLBJ67/YaWit7PmWO4O4WDuNj+NvCkOJsleUeH47q+r47DBuVZPjXDBlitYzMZ8foYRz+Px+NK8tXYYN7/tqzFWihM/j8fZQoFbo5mjX2VJQRsfjRVm0ARPnQHC3m0g5gfCm1q2VhmEiqsmim/8Au7V5c2Bn+lX4lwx7IipYaxmpFC64DQysQaa4nsGIqn1KntUBsE9Y1dRmRK6gBd+VHLkG0ya9jO2i8thUMMqg9uY7qvsLroSGmBRRVnZDppFNsHgw8dajieHlMssDNM+HrlZZFCjkUpYOHBwBSvGW4OUDT51sblxStZvFW5MCm1iyIysSExptQLiWIP46/AfGm16wRS26upPSR+PIGkUyDNDQNyf8oAMeZPwFXYdO0Pxrz1+FCI8MxjXsgHukz4eyKdeinDjib4T6IAZj0B28zSk6Q4q3R9B9GLJyAxoBv18Px/TTWxVWGsKiBFGgEVRib7+ygAPNm28AOZrl8zOpKkMxcA51L1lZq6txdTLnqBA+e9DXOK4lRogA09oMfiI0rRIls1T0M7UjwnpOWOS7byGYzAypM+Aiac2b6uJBkVLRcWRcaUFfSj7rhd6VYziaICWYDzqXGylKgLEpFJuJAEVXj/Sm0dF199JrnG8xMjT5Tz8Ka42iXNMTcewwKkjfT8fGs5cSPx+PwK1fFu0jEdJrLM06/jvreOjmns0Xo+M9v6pg/OmbPBidKT+jWqP3MPPSmt0yKsgtRx0ovDabGDSpCautXSDFIqgy8szOtLnEaUT60moY21C5p8qAaoF866hc5rqYiKsDy1p9wPAo7glge6s+q0bavlBKmDQFmk4rhgpGU/GlyX2MkfR3oFMczGGOlSV8vOQeVNMTaNDheIqqQdzVasjsJMHrWfW7VqX11mfKnZKGeKRZOs99ZrGsA56T/t++nGGQmJ2Jo0ehj4h2ZbqW0OgLAkliNgojkdTNKTSVjinJ0jGPc36gff8Af863H9muLsWkvPduIhZ1AzsobKo0gHUiSdhWR4rwW7YuMjgSCACs5WB1BBPSf81X4Dh13FTkQs6aFhtqNmPWKzlUomkU4y0fVMR6aYQKxR2uFTByqRrGwL5Z3GwO/jCtfTcMQtrCu7chnlv4UQmswPRm+iElIIlye5VPZ0Px6gU29EyUtPeUaucoP7qkiP4gx79OlQulRtFvq6qeDRJxrGRJwdpB0e+AfcAT8KoxPpBfX9JghH7l9WPkHRfnQf5HicRLFmVIMBDDZo0LNvE9KzVvheKF5A4a2qgBmF1nDkDtMZc6k7CIEjShZXYrKdZNC3HsM/6QPYaf+4jKP4xK/GnnBHQjsXFdd+ywYctZBrM4O2+qntcjpEiY1G28d2tZ70l4SMHibbWxHrFYqq7q/skL0HaUgctY5Ukk3RUm4q6s+j8WxmUGDWQfAG+5LsACeZA+dZHiBxKR657vakgNcdvgT30fgsJatrLWheukMwDE5QFEk5Ro22kzJp9NZslzt1RrV4Lg0Xt3bRPQ3Lfymk3FcBhx+jdD9V1YfA0rwWNL3AlpLOUgHs2ggBK5iOpA2J92mpliXRiVe2kj91Z8miadNbE5J6A7CmGQ7QYrOxA8CR5bU7xNgJJQspAJidCBvr11nWfsKnEqBtzkn76uK7mUnYz9H2MOBPI08yNuRS70Z0tseZYj/DApyWPX30xJWBazVtsec145BOtF4XKDNBVFBtldaFuNIJM91OL8NOlK3Q7UCsDiuq71RrqdAUo0rEbbGrcOVBGZZHSvcMh2HOi0wpJ7posloFulSdEjSvCcxAMDlReJhTCj30McM7agT11pk1gKsOiqwIk8jQrMCYGgqQ7KyaotiTRYqo0WBQdnmAK13CeHJdKZhICkgdCXYE+MKKxGGcLpW79E7/5pm5rK/wCYt/uqOVeE3/TyqX4M5/aphWW2gXYsROuYg5dCeg7PjoKZf2dWQmFEAaux+QHwAplx/hF3EoQW0CnKOWYiFM8yJpf6COfyZQRBzP7823lWDfho3rxX7GteyrCCNDIPgRBrGeh+Gizcw7e3h7zo07kE5g0dCxcDuWtvaNJeM8LupeGKwoQ3CoS7bY5VvIPZIYA5bi6AHaNDtqRyqCWGmG28KAvZJHhS7G4Rm+kT5Vx9JraLGItX7LcwbbXF/wDks5lI93hQj+mmAG16T0Fu7PuyUUNSLUwi2kZ3OwJ8hrSHheCOMxqXH1TDqXY6wb12GW3r+ygSe8UZiuNvi/zeFtmDvduKVRBPtZW1dtiF679K03CsEti0ttJIUasfadjqzsebMSST3000vkTi5P2MB/aXbA9W8aK+vgdfmAPOiOCcOTIGKqxgQWE6a/aTR/plhg6lW2Pw6Ed4pD6McXW0Fw95sjDsox0R1+jDHQHlBoTxgHFKWRpdwiKxYWQCdJTsnwkcqSY/BAnNky1tbqSJpTjLM6RPhqaSkEomSx2EGV2/ZtXD70ZB/mZaypwrOyjr8AN62nEMShVrSkOWZfWsNVREIdUDbMzOFJiYCAHUkBVhUzBHj6B95JrW9Iw6btl2AsZECjlvTHOCvhQydkEdaiX0irEsHXEqLTm6RU7jyIrxTI2oGX28VyNeQA3caqtJLUS6fCmSQ9UvWuqWtdTJIYNQQAREcxvVrtoQOW5qjDJpUnTUk6CkhsoxGm9e2WCgwSOteCyWEgE/ZRFvDaaimSByGbXar7WFCkTz1mr0wgq/1Md1CJaKsPh8zRMCtZ6JXchZOTcucjp3/dWXd1TY1fw/GNnWDGvLlRKNqhwl0ys+qNehNpAjUdPDrWY4JhjaN1ORuOw/xHUe/wCdP+F4tbiAggmO14xrNLnTJddeRgjzFcc7WDvjTG1k0UhoOyNBVoenF0KSssvWkO6g+IpHjsJaH0FnwFNblw0B6os0nYUpOy4KtkcFYAHZAHhTBCoBk0ox6XkU+qUMTsJiD91JrZxdtSbrBwdeymWO4amR40RwU8hvpEFZT5/GsnhsIjlkcAqdpihuN8SvsIRYP7wMeQqHDXuM6dkiBqdtTG1VWCW03Q5T0XCfort1B0V3C+6YFC43hRAId7jjmGu3Cp8VBAPurTW7vZ1pRxTETSUmTKKXYy2PhEYKoAAgACB0EAd9e4CzlRV7hVlxczqvUz7taa2VT6Wi1tFdzCQmuqxMbVz4MgBifKmGJdNco1nc7xVD4jSOVXbIAg/LrXOsRlM1S7DNRGGWdaAOR8h13q9MTOlB42BtUMKxNNCYzrq89W3SupknmGuL7JGtHK4K5OXXnS2zalc3OaNtajaiiVIstJl0U71ffdAuntVQtvWTVTrrTSE2UPdM0Zhzr2tqCbTWrg860DRVxNAT2dKqwF3IaliCaFRHbsqJG9UR3NhgsSiaq5V9xlO4O9MMBji90gsXACkMd9c0qesQNf3qwWRxJ1GXenPAcUwkk+yQe+CYPzBrLlinFm3FyNSSZ9Os7CpMKGwFwFRRbHSuTsdhWwoVsQoaBFXXmrLHh+Ie+zpcCAbBlzBvHURQVRqN9hVOJSRGnfSe5hcUTDXUA6ZWj4EVVd4ZeXXPbJ8GHxBNVkqMPcs4pg1PITSQ2wjVRxHAXl7XrEP8U0rwwxLPBykTvJnTyooUo0ae9fhaSYt8xovGMQuu5pTiLkUkjOUvU9wQBdmOuUaeJ/oD76nibm2m9UW1y2w8iXJMc4Gg++hcxbyroiqRg3kva5VGJbs5Y160Tbbs5YG8zVWKAnSqEK7mlXW78KY51TdbU1JCCAANedMk9CFqv9atperfKop2QTzpdfYkyTTEw7/iLdfjXUuy17QSaF73YVelF4bVfnS/DQ4HIUxsW0AYMSNNIPOrUTJyR617SRQiYhi2vOp2dHjlFXNbHMRUsuOSF3vqWGxCAxzqOJuADTWhGddCqnN1oKHIth/oyaO4ZgQva68qlwq1KAkQxGtNLFuKTGqYrx+AE56J4Ngc6OIGqsPODFNUw2YwRIonDCxZ1usEBOkzLeAA7x7xSvFFdObF/CMWQoB3G9PkvyKQvhgRntmQdV71Oo+FWYXGda4rOxZHLGakigUNbuzRKGaEMjdpNjLj6x99PGWaCxCAUxpmXxSOdxVNlMmp3p3ihSbFmKBSFmPxEmkmJcuwQbmicdeiTQ/DrZYG5Bk6L0y8z5n5d9aQjZzzlSLrwzQB4e6oL0qWJUiqbc710NGSYXegDQ+NCG4Ik1HE3Qo7R8qAe6T9lId0SLSaLsGNY2oa2+kVIEwaYi7iOIDEGI0pVeOtFXV0mg72+ulMlnmauqfqu+uoFRq8fwf1VlXRpMdaTYfFkETRvDuI2zbKXCWblJ0A6UtcCRlWJOnv5d1dLqjkSdmhHELbIo2cb1Z+Wq3ZJ5b1nLiENB3FF2I0zTB5is5JGsZMMfLMFvCiLGHZFD6R1oBrWgHXWabYO4WT1ZIA51ng1abHeBOxGtPbKc6Q4BVSBM1osKtJjWC+1E66VkfSvCviluiyCz2mRlQzL2vVjtKAOTFjqdQRWo4omW2T+0VQctbjBBr/AIpqr1FxwmJsaXQoV15lF1iOpkmO8dKFFPDNMpdUe2yzgVucNa/u07vojlQ3FOHH2k0PzppwrFpdV7tv2AYZSdVf6Ud3Pzom4gIrknBxdM6ITUlaMdZ4iUOV9KdYfiCsN6H4pwwNrWfvYN09kmpLs1/5YDzoa9ix1rG3MddXQ0I/En61XSTZpsdi1jes5jsaNdaAu4t251QVJ3pqNEykyyxg/WnO4Pqwf42H0fDqfKmuIUiIEDl4UT6IYuzfsvaPZeyx0/aVmJDDzkEdw61fetawBpXRFUjCTtirEoY12pXicQVECmeNuEz0FJ7y5qokUXCSSedTXlNW3MOQZNVsdKQIMuqgQRuRr3VLDXQpkjMByNABydK4g8qYF2JuqwOkGfhQUa1blmuULOu1IEjye6uq7sdTXUrZVE+H3EAYMmYkdk9DUrCM5CzttPKKDdMrFZmDEjnRGGVjty8q3TOVoOAdFM7Pz3JipWUJ0PjUAjvrvHwpnhcNKFpAyDmdT4UPQLZWrAaHQ99E4d506UGQLrqM0E7k7Uww2EytGYGDGnOsmdCyaDg1sH2ta1eAtz5fLrSLhmCZQrZSc3sqCAWjciSNBzY6DrTq7c9Whd82WQAEhiTEwg+m2+p0HLrTUbFVbwdibfrnezIysg9WRHaYCSwPQNEkckgbmfc90KrWQC7GLyj6LLowjkJk6ciCN6jgr2Yscyq2jIuVvWBJZirn6THQnoTHOvL95wTisOmY3Aqvb5lUmGjrqRp0G+tCXZmtuNNLDw1/srxVr1LDE2R+aWfXoNjGrEjzJ7t9iaNXE519ekGy20br3x06jkaptX0ufoSM7wbtokaqd56TyO29DBThma6g/wCWX9JbMhrZA1J6ARv06gzTlHqVPZCkoy6ovwjAlXEggg9KBvYYHlXthjf/AOYw7RaiChGuYb6cj3e6a8TFZ1zEEDafx+NK458bi6Z1RqUeqOUK8VgVPIUmxPCFOwrS4gE7Uud8u+1QBl72By8qWYl8oJ6CnfEsUHMCsxx27lQjrWkUZsWejnEGsYhbgnUw4/aRj2vIHteKivpmM9jRh3RzB6V86wOHACNrCkK8b9rZR05a1t8KCLKqwIKArBMmFMLrz7OWuhaMWs0KLzaxNUqwzCRAHxq26kknnQztqNNBTEyXEYI0WlVxJ0FO8dfVkAAjSlTA8t6GhRYFk1qydIonFoRGZcpj8GgmNIbODQZFVudZ3mpl55VQxpgWV1VZq8oCy9UELBknfuonDPlaaGRY0o4FVjKZPM+PKrMBvgGtm28lg+kDkTU7FoOVWd9PClaTGm1ab0e4dcuBXjJbQy1xgcsDU6xrpRY1Elb9GXBBALZjAA3JrR8N4IEkFC11dSSJs2vrtPbb90U4w9lbydg/mjo1zVbjj9i2N0U9d6nhmsesayha21tQVtCCoH7UagmWXf8AaFFV2yaRru8PuXWcOJmUuFgAWaFuXAusKJARBroKqxGBXEB1K/nU9kZmCLHsrGgYTzjoelQ4ir3rPrERUu2jmDPqwA3MdYEwea16mJLql/1hYRldEWASNCPDX4rSyknZqkm3xtP29COAxebKQyB0OS9ETOwYjwHv05GirmICXSA651Usqj/uIDrlXm6mAQP2lOk0Ji7C2bguBEXD3dLmaN21JYeMNJ6NtVfpAAqKiZS6dpG11URKzzKwDvqB1puKb9mJckqSxaw/g9Xhtu5OJQ+rxLSRuASdPZPWNSBMaEHaqv8AixQC3iQEvOQJOiuJmGjTnvtJ5bFq2S6tu67KrEDLB3aJCx1kaHy7qGuKHlsaoKz+bYbjcAiNjE6jqZFCk78WgfGnH/Ht7X/AfEYN7TB8KMltY9ZbjaNTp920yJFDcX4kjWLmKskFLa6ptmcnKqmNQC5HkARvNW/k97DqzK4a20BHnYMYyPGymdHGxnYHTO+nQtj8ns22Nk3Lii4sARlKnSdBLFTzHZXSJok4tZ/DFHri/BpbQwwWMLIrwQCBIPIxqD01n3HoYjjHDAimuPe1bsoLgOVSB2QSwLHLPedzp0OnKszirwDuEOZJOU906efLxBrklD7lo2Uk9b9BZibUGsr6RKSQo3+3lWxNstLHlWeuWc98aSM6COZ7Q0ohsclg0KcBtXbP5odlk9bMyWZAQ4y7ySVHiDSf0eum3be2ykgO4B1JLALInwjTTnvrDjGXruHRMNaZVvl7hQrB9WgZhp0gB+plp0IqmwiKqIHDoAFLEG2YDaMx3V1cntHbODsK6q7HM3atb7g7pPaWCDQF+3Ty5gdZK9qO4THtFWDTI5g8onYPQj28xKLqw1g6EawdDzmB0pOLEmKWtn314qDcnbbxo02jIB+MjfuOooe/EZQNQTJqaou0AY+8zmT4UG6EaEUVcoe45570xMoeVqlmqeJuFj5RVBNAj3NXV5mrqAGOBsB3Ck5QTv0p3guG+svepRc5B3G0c2Y7Ad5rVcE9BFaLmJDJmiLSGMug0d11LT9FYjm1bZbSWF9XhxbDhQ2TKAqKZh3jViYO+pI8arbolRxbMvg/Qu1YHrLua630LQjtbbA+156dxrS4XD+sADkpkErhx7AI1Ac7uRpOwofHo3qfXorXLqsCzE5BAMkqDyHZOvKfCjbmIdltXxktqwXPrMTuJG8doeQpvCTRUUnNxd60VJ/zC5yrB7bSQeyIHRRtt8Krx/5q6mKQIqkBbskSBtq3n71FVNbWzjVdrjMt8ZY+jnERHicv8dMMOFDvaW2MrgxIEGRqO/Qn+GhtJp9mVGLnBpqmiLOiXpZ8yXNAF1WTry01/wB1A8KdkvXMKtvLbYZkZuYI135x4+wajwkubdzD3XVHQyoEA6HWO7MPcwqriN9HtC8jO9yyfoyCwXU7xMAz5Ec6FGm1Wx8j6oqd5WHQS+AFyzcsXWNx1kqNtQ0iOnaEctGqPCsS1/DdlcjWjGu+UAEHxj4rVy4lmW3iLdpVzAZpO0iG79CCvkKGug2cUGe6otXwOyvK5I1noSef7fdQk2nFvQ3JRa5Iq7LcU9mzYLMEKMZcAGEZ2EuqiYGfUiNzIq3CY4vb/PFXRRJykMxTdXBntiOmuoImvMLYtI1zDhCQ4aCRPtCPLTu+jQPAjcZHtsii5ZY5QehnMm8lcwb+JegqVUlfpsp9UJONJJ5T9Brw1fWZnRw+FZYVd8xJg+RGh8YiZrM+m+CQtYcsjIl71Zmc4JRoXMDqAF5wRGpOtE371+3cFy0FSyx7ahlKBzoQymCoJIIYbZjNeWri4jEBzbNr1AMW2MLcZwQ5CsBEDIRprLTvNDji1omLl1O9keDWnzYgr21tjIquM4KHMTH7MhRp30rx/DsmRwuVbktABADAjMBOw1mBpTDGYG8UcYXsPbJdchAFy230SBo0DYEcgOZpdi8a/qLT3LguINYG6M2hB01GYEawaUo3F1o1cspNK/X2Ov24TTeocE4M4z3VRXKqYDzlzsCASBqYAPvBotII7jtoRRr421bREDnO2Z3QT+jSTHmVQeGasuOLbCUlWz59hsfcvX3uBUW8rwAs+rVIywASTqRqTuYmn/CUdrjF3RWftpmBKPnULctkc5K1m+GKoNq8yvq7C5A7JzSQTryaTWq4kTbVcMiCC9so0gvJOY9qdOyje/v03jdZMJ9Oa2gbH4woCqEOoCEadpdXGQnnlKQCdYYjaqMHYz52ADsD2dYZhkBe3/iUt5oKqS0HzBgyMVR80SO0rJOnIPB/xU6wNjshmy9okMNmR5zCOrI+YFZkq2k01eyaWgZMErZQc7K47LQCQzHPln94Esv72YdKExWG9QM6ZXjsvpqpInUeGvzpnisQirltlW9ZI9puyHGfQHdPbgMAVINe4XDsANwVyq6HI7qWGdoJJl1bM43lWYCabViWNmHvmST1pferUekWCCdtIKHmu3amCOYBg+BBFZi645bms6opgzoYnviqDVwQkxMeO1VMIoYiuK6rK6kB+nsD7Vv+7H21k/Rv/qOL+u3+2va6tYfcKeo/g0v/AGb/ANVv5DSPB/qS+J/1DXV1Z/1nTx/yDziu+E+uv/51ocR+sJ4fY1dXUPyxH90vyYbC/wDVsR9X7LVaD0a/VsR4v/Ia6urfk2vg4eH9ufyRwX/Tz4t/qUj9JP0GF8R/KtdXVl/Yzr4v46Nbe/TW/L/dS63+s4jw/wB1uvK6lx6kT+p3D4M3Z/VcV9V/5KNwX6Sx/cr/ACvXV1WvIhL9yfwMeBfpH8b3+q1ZLhv6K5/et/MldXU15WJ/uR+DQ8Y9mz9QfZS/E/rjf+nfdXV1Z8e5Byaj8mcw/wCp3frj+ZKYYn9Ph/r2f9KurqqOhT8zLbXtr/cXP9cVpeIb3vr4b7K6uprRD8y+WYC5+k82+WIrV4P9bf8A9j+S5XV1NdxS0hDxn9VHg/8A9isM+9dXVnLZfZFV2qK6upASrq6upA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3" name="AutoShape 4" descr="data:image/jpeg;base64,/9j/4AAQSkZJRgABAQAAAQABAAD/2wCEAAoHCBYVFRgWFhYZGBgaHBocHBwcGhoaGhoaGBgaHBoaHBgcIS4lHB4rHxgYJjgmKy8xNTU1GiQ7QDs0Py40NTEBDAwMEA8QHhISHjQkISs0NDQ0NDQ0NDY1NDQ0NDQ0NDQxNDE0NDQ0NDY0NDQ0MTQ0NDQ0MTE9MTQ0NDQ0NDQ0NP/AABEIAOEA4QMBIgACEQEDEQH/xAAcAAACAwEBAQEAAAAAAAAAAAAEBQIDBgABBwj/xABHEAACAQIEAwQGBQkGBQUAAAABAhEAAwQSITEFQVEiYXGBBhMykaGxQnLB0fAUIzM0UmKSsuEHc4Kis8IVJDVD8XWDk7TD/8QAGAEAAwEBAAAAAAAAAAAAAAAAAAECAwT/xAArEQACAgIBAgUDBAMAAAAAAAAAAQIRITEDEkEiMlFhcRNCgQQzNEMjwdH/2gAMAwEAAhEDEQA/APmzNUUQE1IVxGnfSNGipNDvTC3xByhtyAvhQEVNQOlXZnRYjkdKusNr471WfCp2pJ0qGUgp0GXvqu0gntTHdUh0NRy5hA99OJUiWHwpfNlBgAmqclX4a6yAwxE9OdRDaHvqmZqyAeKkl3bQac67Jt8qkyQdqQ0erBMtz6U1XD/mRvqdOlK0jnVy8RhY9oDaNqQ7oIbAsBtQ+NQiASDpyomzxVssHboIHxOteMVbU5Y+3nMaU6JcmL2tErM6DlUSgAHP7KNxGH0ntH6ogCgvXCSswe+mIixmvCTEAd9exUQTyoEyFu7AOgM6VJ0ECDOmvdXmWYAGvzqTArKkR40wooZa9fSCKkqMdhMVWW12pDI6k99XLZJOtdbUaz5UResFVUkjXvoRILeIOwjwqg66cqtmvHjmNftqqCyPqR1FdUNK8ooC8bV42tWZO6uy1kdDR4ogHSQedertEedeljETp0qSpRZFHqiatsNlII3HOoCpA0FaJ3WJJJ3Ne2rhUEDnUHYsZNekVSRLZ5k51cI5LOnOvTby78xIr2YpklS29CemvuqvE48KBsW8Rt1NCcYvEAASAd/Ll8qTF551Nj0O0vlzup7idPhVj2iO0wY/VgA/D7aRI3Un8d9FS24HugkfaKYhmGbYDL4kn4jT40TawBIzNqO4wD5k6+/nS2xmgnt+AMD4kA/0r04plMzBPhJ93OmhDf1OXTL5lk93461BwsSXjxRD5BiAPdQC8QJ2dwfrEA+6ffUBigTqA571BPmZ+NAFz4tV5H3AeGwirEuhtvx91C3kB+hHkR9tBA5djH9O/p7qQDxMXDK0Ds7VDHYv1jZiAPChsPczwDoec1Nk1imBKyxWdxI0iq8lXombTnyq5cKx60AC20r24xI8KaWbEL2hp1pfdWToNKaJBVGo5Vz2yzQDNEOoOle4ZSrT0piKPyJq9pt69uorqQZAw30dCOXnUDbipOkdoAgcqqa4dprE6zhbJ21q4WxEg+XOo2HImOdOuF8ONxZGlULG2JvVztXIqgidu6jMbaNpso3oVrO5J1oREmis91XouoI7XUVWq6V6t/LrFWQX27DOd4EgR0n5DvqWKw4SMva7UA5hBA38+fl3GlWI4mYyp1knSOg0HidD1PeAFfxbu07AcuQjlH4+VFonLZLipJIU7ySDyIIHeelACydt491XoGuOBqST47n/AM1r+E+ioIBcGSAx8Dy8efmO+s5SSNYwcjK2eHOwkDu2+01euFK+PLl3cxX1HB8BVAABtrrqPMcj3jpRKcBQ6hQD3jSR36wDWX1TX6J8mu4Z+h+f9KrVDsw9/wB1fZF4Ig+gAe4AfKhcb6PW3BlADR9YPoe58oFtCeanbYb/AG/Oq3QLrp8TP21tOKcAyDSSCI11j+nyrNYjD5WysI+R7u4/fWsZpmUoNAWYH2TB6gkj3f0obEqwOs/MVdfw4UypI8JkfeO414lwnstr0PP7/wAd1WQD2bsEGtCl9WIYKIiIrOONaZcHugypO200ANkQAyBWjwFkMutJmRBlymdO13UT/wARggIdOdOiWwjiSRpypK6RtTS7fD7++gsRZIidjtQMHwiAdo7V5iLakkqTNW5YXQ15hspYUh0B5Wrqd+oWuosKFIR3hRJ7qqWyJhiR5c6JwWOe2cwUHv8AGqFfOxLGJJNRRq2St25MLTjCcQNhcpG+1LLL5ZA515iWk76cqaCWi7iGL9a2aNqERo+zxqaJzqarNUZsouEkyaBxzchPf91NBbk7SKX4gANPT47n5A0CAsmkDfUDxP3fdXroAumx59RsI7vuq+xZzET3yfHtN+O8VJ8NmYL0+Hn+OdAGi9BuEhiHKySRHQa6/L419Ss4UbRpt796zXodhwEUdOXfW0trXLPLOrjwiKYeprhwNhRCrUitCiinIDuWaGdOVMmqi4NKlxGpCfE4TMCI8O6s9xLg6upEdZFa9xSvFLBJ67/YaWit7PmWO4O4WDuNj+NvCkOJsleUeH47q+r47DBuVZPjXDBlitYzMZ8foYRz+Px+NK8tXYYN7/tqzFWihM/j8fZQoFbo5mjX2VJQRsfjRVm0ARPnQHC3m0g5gfCm1q2VhmEiqsmim/8Au7V5c2Bn+lX4lwx7IipYaxmpFC64DQysQaa4nsGIqn1KntUBsE9Y1dRmRK6gBd+VHLkG0ya9jO2i8thUMMqg9uY7qvsLroSGmBRRVnZDppFNsHgw8dajieHlMssDNM+HrlZZFCjkUpYOHBwBSvGW4OUDT51sblxStZvFW5MCm1iyIysSExptQLiWIP46/AfGm16wRS26upPSR+PIGkUyDNDQNyf8oAMeZPwFXYdO0Pxrz1+FCI8MxjXsgHukz4eyKdeinDjib4T6IAZj0B28zSk6Q4q3R9B9GLJyAxoBv18Px/TTWxVWGsKiBFGgEVRib7+ygAPNm28AOZrl8zOpKkMxcA51L1lZq6txdTLnqBA+e9DXOK4lRogA09oMfiI0rRIls1T0M7UjwnpOWOS7byGYzAypM+Aiac2b6uJBkVLRcWRcaUFfSj7rhd6VYziaICWYDzqXGylKgLEpFJuJAEVXj/Sm0dF199JrnG8xMjT5Tz8Ka42iXNMTcewwKkjfT8fGs5cSPx+PwK1fFu0jEdJrLM06/jvreOjmns0Xo+M9v6pg/OmbPBidKT+jWqP3MPPSmt0yKsgtRx0ovDabGDSpCautXSDFIqgy8szOtLnEaUT60moY21C5p8qAaoF866hc5rqYiKsDy1p9wPAo7glge6s+q0bavlBKmDQFmk4rhgpGU/GlyX2MkfR3oFMczGGOlSV8vOQeVNMTaNDheIqqQdzVasjsJMHrWfW7VqX11mfKnZKGeKRZOs99ZrGsA56T/t++nGGQmJ2Jo0ehj4h2ZbqW0OgLAkliNgojkdTNKTSVjinJ0jGPc36gff8Af863H9muLsWkvPduIhZ1AzsobKo0gHUiSdhWR4rwW7YuMjgSCACs5WB1BBPSf81X4Dh13FTkQs6aFhtqNmPWKzlUomkU4y0fVMR6aYQKxR2uFTByqRrGwL5Z3GwO/jCtfTcMQtrCu7chnlv4UQmswPRm+iElIIlye5VPZ0Px6gU29EyUtPeUaucoP7qkiP4gx79OlQulRtFvq6qeDRJxrGRJwdpB0e+AfcAT8KoxPpBfX9JghH7l9WPkHRfnQf5HicRLFmVIMBDDZo0LNvE9KzVvheKF5A4a2qgBmF1nDkDtMZc6k7CIEjShZXYrKdZNC3HsM/6QPYaf+4jKP4xK/GnnBHQjsXFdd+ywYctZBrM4O2+qntcjpEiY1G28d2tZ70l4SMHibbWxHrFYqq7q/skL0HaUgctY5Ukk3RUm4q6s+j8WxmUGDWQfAG+5LsACeZA+dZHiBxKR657vakgNcdvgT30fgsJatrLWheukMwDE5QFEk5Ro22kzJp9NZslzt1RrV4Lg0Xt3bRPQ3Lfymk3FcBhx+jdD9V1YfA0rwWNL3AlpLOUgHs2ggBK5iOpA2J92mpliXRiVe2kj91Z8miadNbE5J6A7CmGQ7QYrOxA8CR5bU7xNgJJQspAJidCBvr11nWfsKnEqBtzkn76uK7mUnYz9H2MOBPI08yNuRS70Z0tseZYj/DApyWPX30xJWBazVtsec145BOtF4XKDNBVFBtldaFuNIJM91OL8NOlK3Q7UCsDiuq71RrqdAUo0rEbbGrcOVBGZZHSvcMh2HOi0wpJ7posloFulSdEjSvCcxAMDlReJhTCj30McM7agT11pk1gKsOiqwIk8jQrMCYGgqQ7KyaotiTRYqo0WBQdnmAK13CeHJdKZhICkgdCXYE+MKKxGGcLpW79E7/5pm5rK/wCYt/uqOVeE3/TyqX4M5/aphWW2gXYsROuYg5dCeg7PjoKZf2dWQmFEAaux+QHwAplx/hF3EoQW0CnKOWYiFM8yJpf6COfyZQRBzP7823lWDfho3rxX7GteyrCCNDIPgRBrGeh+Gizcw7e3h7zo07kE5g0dCxcDuWtvaNJeM8LupeGKwoQ3CoS7bY5VvIPZIYA5bi6AHaNDtqRyqCWGmG28KAvZJHhS7G4Rm+kT5Vx9JraLGItX7LcwbbXF/wDks5lI93hQj+mmAG16T0Fu7PuyUUNSLUwi2kZ3OwJ8hrSHheCOMxqXH1TDqXY6wb12GW3r+ygSe8UZiuNvi/zeFtmDvduKVRBPtZW1dtiF679K03CsEti0ttJIUasfadjqzsebMSST3000vkTi5P2MB/aXbA9W8aK+vgdfmAPOiOCcOTIGKqxgQWE6a/aTR/plhg6lW2Pw6Ed4pD6McXW0Fw95sjDsox0R1+jDHQHlBoTxgHFKWRpdwiKxYWQCdJTsnwkcqSY/BAnNky1tbqSJpTjLM6RPhqaSkEomSx2EGV2/ZtXD70ZB/mZaypwrOyjr8AN62nEMShVrSkOWZfWsNVREIdUDbMzOFJiYCAHUkBVhUzBHj6B95JrW9Iw6btl2AsZECjlvTHOCvhQydkEdaiX0irEsHXEqLTm6RU7jyIrxTI2oGX28VyNeQA3caqtJLUS6fCmSQ9UvWuqWtdTJIYNQQAREcxvVrtoQOW5qjDJpUnTUk6CkhsoxGm9e2WCgwSOteCyWEgE/ZRFvDaaimSByGbXar7WFCkTz1mr0wgq/1Md1CJaKsPh8zRMCtZ6JXchZOTcucjp3/dWXd1TY1fw/GNnWDGvLlRKNqhwl0ys+qNehNpAjUdPDrWY4JhjaN1ORuOw/xHUe/wCdP+F4tbiAggmO14xrNLnTJddeRgjzFcc7WDvjTG1k0UhoOyNBVoenF0KSssvWkO6g+IpHjsJaH0FnwFNblw0B6os0nYUpOy4KtkcFYAHZAHhTBCoBk0ox6XkU+qUMTsJiD91JrZxdtSbrBwdeymWO4amR40RwU8hvpEFZT5/GsnhsIjlkcAqdpihuN8SvsIRYP7wMeQqHDXuM6dkiBqdtTG1VWCW03Q5T0XCfort1B0V3C+6YFC43hRAId7jjmGu3Cp8VBAPurTW7vZ1pRxTETSUmTKKXYy2PhEYKoAAgACB0EAd9e4CzlRV7hVlxczqvUz7taa2VT6Wi1tFdzCQmuqxMbVz4MgBifKmGJdNco1nc7xVD4jSOVXbIAg/LrXOsRlM1S7DNRGGWdaAOR8h13q9MTOlB42BtUMKxNNCYzrq89W3SupknmGuL7JGtHK4K5OXXnS2zalc3OaNtajaiiVIstJl0U71ffdAuntVQtvWTVTrrTSE2UPdM0Zhzr2tqCbTWrg860DRVxNAT2dKqwF3IaliCaFRHbsqJG9UR3NhgsSiaq5V9xlO4O9MMBji90gsXACkMd9c0qesQNf3qwWRxJ1GXenPAcUwkk+yQe+CYPzBrLlinFm3FyNSSZ9Os7CpMKGwFwFRRbHSuTsdhWwoVsQoaBFXXmrLHh+Ie+zpcCAbBlzBvHURQVRqN9hVOJSRGnfSe5hcUTDXUA6ZWj4EVVd4ZeXXPbJ8GHxBNVkqMPcs4pg1PITSQ2wjVRxHAXl7XrEP8U0rwwxLPBykTvJnTyooUo0ae9fhaSYt8xovGMQuu5pTiLkUkjOUvU9wQBdmOuUaeJ/oD76nibm2m9UW1y2w8iXJMc4Gg++hcxbyroiqRg3kva5VGJbs5Y160Tbbs5YG8zVWKAnSqEK7mlXW78KY51TdbU1JCCAANedMk9CFqv9atperfKop2QTzpdfYkyTTEw7/iLdfjXUuy17QSaF73YVelF4bVfnS/DQ4HIUxsW0AYMSNNIPOrUTJyR617SRQiYhi2vOp2dHjlFXNbHMRUsuOSF3vqWGxCAxzqOJuADTWhGddCqnN1oKHIth/oyaO4ZgQva68qlwq1KAkQxGtNLFuKTGqYrx+AE56J4Ngc6OIGqsPODFNUw2YwRIonDCxZ1usEBOkzLeAA7x7xSvFFdObF/CMWQoB3G9PkvyKQvhgRntmQdV71Oo+FWYXGda4rOxZHLGakigUNbuzRKGaEMjdpNjLj6x99PGWaCxCAUxpmXxSOdxVNlMmp3p3ihSbFmKBSFmPxEmkmJcuwQbmicdeiTQ/DrZYG5Bk6L0y8z5n5d9aQjZzzlSLrwzQB4e6oL0qWJUiqbc710NGSYXegDQ+NCG4Ik1HE3Qo7R8qAe6T9lId0SLSaLsGNY2oa2+kVIEwaYi7iOIDEGI0pVeOtFXV0mg72+ulMlnmauqfqu+uoFRq8fwf1VlXRpMdaTYfFkETRvDuI2zbKXCWblJ0A6UtcCRlWJOnv5d1dLqjkSdmhHELbIo2cb1Z+Wq3ZJ5b1nLiENB3FF2I0zTB5is5JGsZMMfLMFvCiLGHZFD6R1oBrWgHXWabYO4WT1ZIA51ng1abHeBOxGtPbKc6Q4BVSBM1osKtJjWC+1E66VkfSvCviluiyCz2mRlQzL2vVjtKAOTFjqdQRWo4omW2T+0VQctbjBBr/AIpqr1FxwmJsaXQoV15lF1iOpkmO8dKFFPDNMpdUe2yzgVucNa/u07vojlQ3FOHH2k0PzppwrFpdV7tv2AYZSdVf6Ud3Pzom4gIrknBxdM6ITUlaMdZ4iUOV9KdYfiCsN6H4pwwNrWfvYN09kmpLs1/5YDzoa9ix1rG3MddXQ0I/En61XSTZpsdi1jes5jsaNdaAu4t251QVJ3pqNEykyyxg/WnO4Pqwf42H0fDqfKmuIUiIEDl4UT6IYuzfsvaPZeyx0/aVmJDDzkEdw61fetawBpXRFUjCTtirEoY12pXicQVECmeNuEz0FJ7y5qokUXCSSedTXlNW3MOQZNVsdKQIMuqgQRuRr3VLDXQpkjMByNABydK4g8qYF2JuqwOkGfhQUa1blmuULOu1IEjye6uq7sdTXUrZVE+H3EAYMmYkdk9DUrCM5CzttPKKDdMrFZmDEjnRGGVjty8q3TOVoOAdFM7Pz3JipWUJ0PjUAjvrvHwpnhcNKFpAyDmdT4UPQLZWrAaHQ99E4d506UGQLrqM0E7k7Uww2EytGYGDGnOsmdCyaDg1sH2ta1eAtz5fLrSLhmCZQrZSc3sqCAWjciSNBzY6DrTq7c9Whd82WQAEhiTEwg+m2+p0HLrTUbFVbwdibfrnezIysg9WRHaYCSwPQNEkckgbmfc90KrWQC7GLyj6LLowjkJk6ciCN6jgr2Yscyq2jIuVvWBJZirn6THQnoTHOvL95wTisOmY3Aqvb5lUmGjrqRp0G+tCXZmtuNNLDw1/srxVr1LDE2R+aWfXoNjGrEjzJ7t9iaNXE519ekGy20br3x06jkaptX0ufoSM7wbtokaqd56TyO29DBThma6g/wCWX9JbMhrZA1J6ARv06gzTlHqVPZCkoy6ovwjAlXEggg9KBvYYHlXthjf/AOYw7RaiChGuYb6cj3e6a8TFZ1zEEDafx+NK458bi6Z1RqUeqOUK8VgVPIUmxPCFOwrS4gE7Uud8u+1QBl72By8qWYl8oJ6CnfEsUHMCsxx27lQjrWkUZsWejnEGsYhbgnUw4/aRj2vIHteKivpmM9jRh3RzB6V86wOHACNrCkK8b9rZR05a1t8KCLKqwIKArBMmFMLrz7OWuhaMWs0KLzaxNUqwzCRAHxq26kknnQztqNNBTEyXEYI0WlVxJ0FO8dfVkAAjSlTA8t6GhRYFk1qydIonFoRGZcpj8GgmNIbODQZFVudZ3mpl55VQxpgWV1VZq8oCy9UELBknfuonDPlaaGRY0o4FVjKZPM+PKrMBvgGtm28lg+kDkTU7FoOVWd9PClaTGm1ab0e4dcuBXjJbQy1xgcsDU6xrpRY1Elb9GXBBALZjAA3JrR8N4IEkFC11dSSJs2vrtPbb90U4w9lbydg/mjo1zVbjj9i2N0U9d6nhmsesayha21tQVtCCoH7UagmWXf8AaFFV2yaRru8PuXWcOJmUuFgAWaFuXAusKJARBroKqxGBXEB1K/nU9kZmCLHsrGgYTzjoelQ4ir3rPrERUu2jmDPqwA3MdYEwea16mJLql/1hYRldEWASNCPDX4rSyknZqkm3xtP29COAxebKQyB0OS9ETOwYjwHv05GirmICXSA651Usqj/uIDrlXm6mAQP2lOk0Ji7C2bguBEXD3dLmaN21JYeMNJ6NtVfpAAqKiZS6dpG11URKzzKwDvqB1puKb9mJckqSxaw/g9Xhtu5OJQ+rxLSRuASdPZPWNSBMaEHaqv8AixQC3iQEvOQJOiuJmGjTnvtJ5bFq2S6tu67KrEDLB3aJCx1kaHy7qGuKHlsaoKz+bYbjcAiNjE6jqZFCk78WgfGnH/Ht7X/AfEYN7TB8KMltY9ZbjaNTp920yJFDcX4kjWLmKskFLa6ptmcnKqmNQC5HkARvNW/k97DqzK4a20BHnYMYyPGymdHGxnYHTO+nQtj8ns22Nk3Lii4sARlKnSdBLFTzHZXSJok4tZ/DFHri/BpbQwwWMLIrwQCBIPIxqD01n3HoYjjHDAimuPe1bsoLgOVSB2QSwLHLPedzp0OnKszirwDuEOZJOU906efLxBrklD7lo2Uk9b9BZibUGsr6RKSQo3+3lWxNstLHlWeuWc98aSM6COZ7Q0ohsclg0KcBtXbP5odlk9bMyWZAQ4y7ySVHiDSf0eum3be2ykgO4B1JLALInwjTTnvrDjGXruHRMNaZVvl7hQrB9WgZhp0gB+plp0IqmwiKqIHDoAFLEG2YDaMx3V1cntHbODsK6q7HM3atb7g7pPaWCDQF+3Ty5gdZK9qO4THtFWDTI5g8onYPQj28xKLqw1g6EawdDzmB0pOLEmKWtn314qDcnbbxo02jIB+MjfuOooe/EZQNQTJqaou0AY+8zmT4UG6EaEUVcoe45570xMoeVqlmqeJuFj5RVBNAj3NXV5mrqAGOBsB3Ck5QTv0p3guG+svepRc5B3G0c2Y7Ad5rVcE9BFaLmJDJmiLSGMug0d11LT9FYjm1bZbSWF9XhxbDhQ2TKAqKZh3jViYO+pI8arbolRxbMvg/Qu1YHrLua630LQjtbbA+156dxrS4XD+sADkpkErhx7AI1Ac7uRpOwofHo3qfXorXLqsCzE5BAMkqDyHZOvKfCjbmIdltXxktqwXPrMTuJG8doeQpvCTRUUnNxd60VJ/zC5yrB7bSQeyIHRRtt8Krx/5q6mKQIqkBbskSBtq3n71FVNbWzjVdrjMt8ZY+jnERHicv8dMMOFDvaW2MrgxIEGRqO/Qn+GhtJp9mVGLnBpqmiLOiXpZ8yXNAF1WTry01/wB1A8KdkvXMKtvLbYZkZuYI135x4+wajwkubdzD3XVHQyoEA6HWO7MPcwqriN9HtC8jO9yyfoyCwXU7xMAz5Ec6FGm1Wx8j6oqd5WHQS+AFyzcsXWNx1kqNtQ0iOnaEctGqPCsS1/DdlcjWjGu+UAEHxj4rVy4lmW3iLdpVzAZpO0iG79CCvkKGug2cUGe6otXwOyvK5I1noSef7fdQk2nFvQ3JRa5Iq7LcU9mzYLMEKMZcAGEZ2EuqiYGfUiNzIq3CY4vb/PFXRRJykMxTdXBntiOmuoImvMLYtI1zDhCQ4aCRPtCPLTu+jQPAjcZHtsii5ZY5QehnMm8lcwb+JegqVUlfpsp9UJONJJ5T9Brw1fWZnRw+FZYVd8xJg+RGh8YiZrM+m+CQtYcsjIl71Zmc4JRoXMDqAF5wRGpOtE371+3cFy0FSyx7ahlKBzoQymCoJIIYbZjNeWri4jEBzbNr1AMW2MLcZwQ5CsBEDIRprLTvNDji1omLl1O9keDWnzYgr21tjIquM4KHMTH7MhRp30rx/DsmRwuVbktABADAjMBOw1mBpTDGYG8UcYXsPbJdchAFy230SBo0DYEcgOZpdi8a/qLT3LguINYG6M2hB01GYEawaUo3F1o1cspNK/X2Ov24TTeocE4M4z3VRXKqYDzlzsCASBqYAPvBotII7jtoRRr421bREDnO2Z3QT+jSTHmVQeGasuOLbCUlWz59hsfcvX3uBUW8rwAs+rVIywASTqRqTuYmn/CUdrjF3RWftpmBKPnULctkc5K1m+GKoNq8yvq7C5A7JzSQTryaTWq4kTbVcMiCC9so0gvJOY9qdOyje/v03jdZMJ9Oa2gbH4woCqEOoCEadpdXGQnnlKQCdYYjaqMHYz52ADsD2dYZhkBe3/iUt5oKqS0HzBgyMVR80SO0rJOnIPB/xU6wNjshmy9okMNmR5zCOrI+YFZkq2k01eyaWgZMErZQc7K47LQCQzHPln94Esv72YdKExWG9QM6ZXjsvpqpInUeGvzpnisQirltlW9ZI9puyHGfQHdPbgMAVINe4XDsANwVyq6HI7qWGdoJJl1bM43lWYCabViWNmHvmST1pferUekWCCdtIKHmu3amCOYBg+BBFZi645bms6opgzoYnviqDVwQkxMeO1VMIoYiuK6rK6kB+nsD7Vv+7H21k/Rv/qOL+u3+2va6tYfcKeo/g0v/AGb/ANVv5DSPB/qS+J/1DXV1Z/1nTx/yDziu+E+uv/51ocR+sJ4fY1dXUPyxH90vyYbC/wDVsR9X7LVaD0a/VsR4v/Ia6urfk2vg4eH9ufyRwX/Tz4t/qUj9JP0GF8R/KtdXVl/Yzr4v46Nbe/TW/L/dS63+s4jw/wB1uvK6lx6kT+p3D4M3Z/VcV9V/5KNwX6Sx/cr/ACvXV1WvIhL9yfwMeBfpH8b3+q1ZLhv6K5/et/MldXU15WJ/uR+DQ8Y9mz9QfZS/E/rjf+nfdXV1Z8e5Byaj8mcw/wCp3frj+ZKYYn9Ph/r2f9KurqqOhT8zLbXtr/cXP9cVpeIb3vr4b7K6uprRD8y+WYC5+k82+WIrV4P9bf8A9j+S5XV1NdxS0hDxn9VHg/8A9isM+9dXVnLZfZFV2qK6upASrq6upAf/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608" y="1923678"/>
            <a:ext cx="1249656" cy="1249656"/>
          </a:xfrm>
          <a:prstGeom prst="ellipse">
            <a:avLst/>
          </a:prstGeom>
          <a:ln w="63500" cap="rnd">
            <a:solidFill>
              <a:srgbClr val="16142E"/>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0"/>
        <p:cNvGrpSpPr/>
        <p:nvPr/>
      </p:nvGrpSpPr>
      <p:grpSpPr>
        <a:xfrm>
          <a:off x="0" y="0"/>
          <a:ext cx="0" cy="0"/>
          <a:chOff x="0" y="0"/>
          <a:chExt cx="0" cy="0"/>
        </a:xfrm>
      </p:grpSpPr>
      <p:sp>
        <p:nvSpPr>
          <p:cNvPr id="1371" name="Google Shape;1371;p64"/>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372" name="Google Shape;1372;p64"/>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373" name="Google Shape;1373;p6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77"/>
        <p:cNvGrpSpPr/>
        <p:nvPr/>
      </p:nvGrpSpPr>
      <p:grpSpPr>
        <a:xfrm>
          <a:off x="0" y="0"/>
          <a:ext cx="0" cy="0"/>
          <a:chOff x="0" y="0"/>
          <a:chExt cx="0" cy="0"/>
        </a:xfrm>
      </p:grpSpPr>
      <p:sp>
        <p:nvSpPr>
          <p:cNvPr id="1378" name="Google Shape;1378;p6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79" name="Google Shape;1379;p6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80" name="Google Shape;1380;p65"/>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84"/>
        <p:cNvGrpSpPr/>
        <p:nvPr/>
      </p:nvGrpSpPr>
      <p:grpSpPr>
        <a:xfrm>
          <a:off x="0" y="0"/>
          <a:ext cx="0" cy="0"/>
          <a:chOff x="0" y="0"/>
          <a:chExt cx="0" cy="0"/>
        </a:xfrm>
      </p:grpSpPr>
      <p:sp>
        <p:nvSpPr>
          <p:cNvPr id="1385" name="Google Shape;1385;p6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86" name="Google Shape;1386;p66"/>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87" name="Google Shape;1387;p66"/>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Raleway</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https://fonts.google.com/specimen/Raleway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Blinker</a:t>
            </a:r>
            <a:endParaRPr b="1">
              <a:solidFill>
                <a:srgbClr val="FFFFFF"/>
              </a:solidFill>
              <a:latin typeface="Arial"/>
              <a:ea typeface="Arial"/>
              <a:cs typeface="Arial"/>
              <a:sym typeface="Arial"/>
            </a:endParaRPr>
          </a:p>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https://fonts.google.com/specimen/Blinker</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388" name="Google Shape;1388;p66"/>
          <p:cNvGrpSpPr/>
          <p:nvPr/>
        </p:nvGrpSpPr>
        <p:grpSpPr>
          <a:xfrm>
            <a:off x="1016350" y="3498875"/>
            <a:ext cx="3976875" cy="754200"/>
            <a:chOff x="2052655" y="3498875"/>
            <a:chExt cx="3976875" cy="754200"/>
          </a:xfrm>
        </p:grpSpPr>
        <p:sp>
          <p:nvSpPr>
            <p:cNvPr id="1389" name="Google Shape;1389;p66"/>
            <p:cNvSpPr/>
            <p:nvPr/>
          </p:nvSpPr>
          <p:spPr>
            <a:xfrm>
              <a:off x="3114480" y="3498875"/>
              <a:ext cx="791400" cy="754200"/>
            </a:xfrm>
            <a:prstGeom prst="roundRect">
              <a:avLst>
                <a:gd name="adj" fmla="val 16667"/>
              </a:avLst>
            </a:prstGeom>
            <a:solidFill>
              <a:srgbClr val="F5EEC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4176300" y="3498875"/>
              <a:ext cx="791400" cy="754200"/>
            </a:xfrm>
            <a:prstGeom prst="roundRect">
              <a:avLst>
                <a:gd name="adj" fmla="val 16667"/>
              </a:avLst>
            </a:prstGeom>
            <a:solidFill>
              <a:srgbClr val="EBC9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6"/>
            <p:cNvSpPr/>
            <p:nvPr/>
          </p:nvSpPr>
          <p:spPr>
            <a:xfrm>
              <a:off x="5238120" y="3498875"/>
              <a:ext cx="791400" cy="754200"/>
            </a:xfrm>
            <a:prstGeom prst="roundRect">
              <a:avLst>
                <a:gd name="adj" fmla="val 16667"/>
              </a:avLst>
            </a:prstGeom>
            <a:solidFill>
              <a:srgbClr val="0E40A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6"/>
            <p:cNvSpPr/>
            <p:nvPr/>
          </p:nvSpPr>
          <p:spPr>
            <a:xfrm>
              <a:off x="2052655" y="3498875"/>
              <a:ext cx="791400" cy="754200"/>
            </a:xfrm>
            <a:prstGeom prst="roundRect">
              <a:avLst>
                <a:gd name="adj" fmla="val 16667"/>
              </a:avLst>
            </a:prstGeom>
            <a:solidFill>
              <a:srgbClr val="F8F5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#f5eece</a:t>
              </a:r>
              <a:endParaRPr sz="1000">
                <a:solidFill>
                  <a:schemeClr val="dk1"/>
                </a:solidFill>
              </a:endParaRPr>
            </a:p>
          </p:txBody>
        </p:sp>
        <p:sp>
          <p:nvSpPr>
            <p:cNvPr id="1394" name="Google Shape;1394;p66"/>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#ebc920</a:t>
              </a:r>
              <a:endParaRPr sz="1000">
                <a:solidFill>
                  <a:srgbClr val="FFFFFF"/>
                </a:solidFill>
              </a:endParaRPr>
            </a:p>
          </p:txBody>
        </p:sp>
        <p:sp>
          <p:nvSpPr>
            <p:cNvPr id="1395" name="Google Shape;1395;p6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#0e40ab</a:t>
              </a:r>
              <a:endParaRPr sz="1000">
                <a:solidFill>
                  <a:srgbClr val="FFFFFF"/>
                </a:solidFill>
              </a:endParaRPr>
            </a:p>
          </p:txBody>
        </p:sp>
        <p:sp>
          <p:nvSpPr>
            <p:cNvPr id="1396" name="Google Shape;1396;p66"/>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#f8f5e8</a:t>
              </a:r>
              <a:endParaRPr sz="1000">
                <a:solidFill>
                  <a:schemeClr val="dk1"/>
                </a:solidFill>
              </a:endParaRPr>
            </a:p>
          </p:txBody>
        </p:sp>
      </p:grpSp>
      <p:grpSp>
        <p:nvGrpSpPr>
          <p:cNvPr id="1397" name="Google Shape;1397;p66"/>
          <p:cNvGrpSpPr/>
          <p:nvPr/>
        </p:nvGrpSpPr>
        <p:grpSpPr>
          <a:xfrm>
            <a:off x="5246614" y="3498875"/>
            <a:ext cx="791411" cy="754200"/>
            <a:chOff x="5238120" y="3498875"/>
            <a:chExt cx="791411" cy="754200"/>
          </a:xfrm>
        </p:grpSpPr>
        <p:sp>
          <p:nvSpPr>
            <p:cNvPr id="1398" name="Google Shape;1398;p66"/>
            <p:cNvSpPr/>
            <p:nvPr/>
          </p:nvSpPr>
          <p:spPr>
            <a:xfrm>
              <a:off x="5238120" y="3498875"/>
              <a:ext cx="791400" cy="754200"/>
            </a:xfrm>
            <a:prstGeom prst="roundRect">
              <a:avLst>
                <a:gd name="adj" fmla="val 16667"/>
              </a:avLst>
            </a:prstGeom>
            <a:solidFill>
              <a:srgbClr val="3BC7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#3bc7a2</a:t>
              </a:r>
              <a:endParaRPr sz="1000">
                <a:solidFill>
                  <a:srgbClr val="FFFFFF"/>
                </a:solidFill>
              </a:endParaRPr>
            </a:p>
          </p:txBody>
        </p:sp>
      </p:grpSp>
      <p:grpSp>
        <p:nvGrpSpPr>
          <p:cNvPr id="1400" name="Google Shape;1400;p66"/>
          <p:cNvGrpSpPr/>
          <p:nvPr/>
        </p:nvGrpSpPr>
        <p:grpSpPr>
          <a:xfrm>
            <a:off x="6291414" y="3498875"/>
            <a:ext cx="791411" cy="754200"/>
            <a:chOff x="5238120" y="3498875"/>
            <a:chExt cx="791411" cy="754200"/>
          </a:xfrm>
        </p:grpSpPr>
        <p:sp>
          <p:nvSpPr>
            <p:cNvPr id="1401" name="Google Shape;1401;p66"/>
            <p:cNvSpPr/>
            <p:nvPr/>
          </p:nvSpPr>
          <p:spPr>
            <a:xfrm>
              <a:off x="5238120" y="3498875"/>
              <a:ext cx="791400" cy="754200"/>
            </a:xfrm>
            <a:prstGeom prst="roundRect">
              <a:avLst>
                <a:gd name="adj" fmla="val 16667"/>
              </a:avLst>
            </a:prstGeom>
            <a:solidFill>
              <a:srgbClr val="DB2A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#db2a4a</a:t>
              </a:r>
              <a:endParaRPr sz="1000">
                <a:solidFill>
                  <a:srgbClr val="FFFFFF"/>
                </a:solidFill>
              </a:endParaRPr>
            </a:p>
          </p:txBody>
        </p:sp>
      </p:grpSp>
      <p:grpSp>
        <p:nvGrpSpPr>
          <p:cNvPr id="1403" name="Google Shape;1403;p66"/>
          <p:cNvGrpSpPr/>
          <p:nvPr/>
        </p:nvGrpSpPr>
        <p:grpSpPr>
          <a:xfrm>
            <a:off x="7336214" y="3498875"/>
            <a:ext cx="791411" cy="754200"/>
            <a:chOff x="5238120" y="3498875"/>
            <a:chExt cx="791411" cy="754200"/>
          </a:xfrm>
        </p:grpSpPr>
        <p:sp>
          <p:nvSpPr>
            <p:cNvPr id="1404" name="Google Shape;1404;p66"/>
            <p:cNvSpPr/>
            <p:nvPr/>
          </p:nvSpPr>
          <p:spPr>
            <a:xfrm>
              <a:off x="5238120" y="3498875"/>
              <a:ext cx="791400" cy="754200"/>
            </a:xfrm>
            <a:prstGeom prst="roundRect">
              <a:avLst>
                <a:gd name="adj" fmla="val 16667"/>
              </a:avLst>
            </a:prstGeom>
            <a:solidFill>
              <a:srgbClr val="19191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#191919</a:t>
              </a:r>
              <a:endParaRPr sz="10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09"/>
        <p:cNvGrpSpPr/>
        <p:nvPr/>
      </p:nvGrpSpPr>
      <p:grpSpPr>
        <a:xfrm>
          <a:off x="0" y="0"/>
          <a:ext cx="0" cy="0"/>
          <a:chOff x="0" y="0"/>
          <a:chExt cx="0" cy="0"/>
        </a:xfrm>
      </p:grpSpPr>
      <p:sp>
        <p:nvSpPr>
          <p:cNvPr id="1410" name="Google Shape;1410;p67"/>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411" name="Google Shape;1411;p67"/>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sz="1100">
              <a:solidFill>
                <a:srgbClr val="869FB2"/>
              </a:solidFill>
            </a:endParaRPr>
          </a:p>
        </p:txBody>
      </p:sp>
      <p:pic>
        <p:nvPicPr>
          <p:cNvPr id="1412" name="Google Shape;1412;p6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13" name="Google Shape;1413;p6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414" name="Google Shape;1414;p6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415" name="Google Shape;1415;p6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416" name="Google Shape;1416;p6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417" name="Google Shape;1417;p6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18" name="Google Shape;1418;p6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19" name="Google Shape;1419;p6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20" name="Google Shape;1420;p6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21" name="Google Shape;1421;p6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427" name="Google Shape;1427;p68"/>
          <p:cNvGrpSpPr/>
          <p:nvPr/>
        </p:nvGrpSpPr>
        <p:grpSpPr>
          <a:xfrm>
            <a:off x="5082708" y="3095784"/>
            <a:ext cx="442841" cy="514271"/>
            <a:chOff x="4727025" y="1332775"/>
            <a:chExt cx="59900" cy="69625"/>
          </a:xfrm>
        </p:grpSpPr>
        <p:sp>
          <p:nvSpPr>
            <p:cNvPr id="1428" name="Google Shape;1428;p6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8"/>
          <p:cNvGrpSpPr/>
          <p:nvPr/>
        </p:nvGrpSpPr>
        <p:grpSpPr>
          <a:xfrm>
            <a:off x="5758025" y="2343272"/>
            <a:ext cx="500909" cy="500899"/>
            <a:chOff x="4820425" y="1329900"/>
            <a:chExt cx="70175" cy="70350"/>
          </a:xfrm>
        </p:grpSpPr>
        <p:sp>
          <p:nvSpPr>
            <p:cNvPr id="1431" name="Google Shape;1431;p6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68"/>
          <p:cNvGrpSpPr/>
          <p:nvPr/>
        </p:nvGrpSpPr>
        <p:grpSpPr>
          <a:xfrm>
            <a:off x="6410648" y="2355062"/>
            <a:ext cx="538135" cy="493119"/>
            <a:chOff x="4903200" y="1331525"/>
            <a:chExt cx="73575" cy="67425"/>
          </a:xfrm>
        </p:grpSpPr>
        <p:sp>
          <p:nvSpPr>
            <p:cNvPr id="1436" name="Google Shape;1436;p6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37" name="Google Shape;1437;p6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 name="Google Shape;1438;p68"/>
          <p:cNvGrpSpPr/>
          <p:nvPr/>
        </p:nvGrpSpPr>
        <p:grpSpPr>
          <a:xfrm>
            <a:off x="5670599" y="3097040"/>
            <a:ext cx="544563" cy="511895"/>
            <a:chOff x="4815575" y="1416800"/>
            <a:chExt cx="73750" cy="71400"/>
          </a:xfrm>
        </p:grpSpPr>
        <p:sp>
          <p:nvSpPr>
            <p:cNvPr id="1439" name="Google Shape;1439;p6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68"/>
          <p:cNvGrpSpPr/>
          <p:nvPr/>
        </p:nvGrpSpPr>
        <p:grpSpPr>
          <a:xfrm>
            <a:off x="6367224" y="3096746"/>
            <a:ext cx="602914" cy="512477"/>
            <a:chOff x="4902475" y="1418875"/>
            <a:chExt cx="74500" cy="63775"/>
          </a:xfrm>
        </p:grpSpPr>
        <p:sp>
          <p:nvSpPr>
            <p:cNvPr id="1443" name="Google Shape;1443;p6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68"/>
          <p:cNvGrpSpPr/>
          <p:nvPr/>
        </p:nvGrpSpPr>
        <p:grpSpPr>
          <a:xfrm>
            <a:off x="5783096" y="3835985"/>
            <a:ext cx="515391" cy="525699"/>
            <a:chOff x="4818100" y="1507675"/>
            <a:chExt cx="71225" cy="71625"/>
          </a:xfrm>
        </p:grpSpPr>
        <p:sp>
          <p:nvSpPr>
            <p:cNvPr id="1446" name="Google Shape;1446;p6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68"/>
          <p:cNvGrpSpPr/>
          <p:nvPr/>
        </p:nvGrpSpPr>
        <p:grpSpPr>
          <a:xfrm>
            <a:off x="5121199" y="3857517"/>
            <a:ext cx="522956" cy="489869"/>
            <a:chOff x="4721450" y="1509475"/>
            <a:chExt cx="79350" cy="74325"/>
          </a:xfrm>
        </p:grpSpPr>
        <p:sp>
          <p:nvSpPr>
            <p:cNvPr id="1451" name="Google Shape;1451;p6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8"/>
          <p:cNvGrpSpPr/>
          <p:nvPr/>
        </p:nvGrpSpPr>
        <p:grpSpPr>
          <a:xfrm>
            <a:off x="6444441" y="3837269"/>
            <a:ext cx="525704" cy="535436"/>
            <a:chOff x="4906800" y="1507500"/>
            <a:chExt cx="70350" cy="71075"/>
          </a:xfrm>
        </p:grpSpPr>
        <p:sp>
          <p:nvSpPr>
            <p:cNvPr id="1456" name="Google Shape;1456;p6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8"/>
          <p:cNvGrpSpPr/>
          <p:nvPr/>
        </p:nvGrpSpPr>
        <p:grpSpPr>
          <a:xfrm>
            <a:off x="4477263" y="2343250"/>
            <a:ext cx="508054" cy="508095"/>
            <a:chOff x="3736598" y="2170606"/>
            <a:chExt cx="404889" cy="404889"/>
          </a:xfrm>
        </p:grpSpPr>
        <p:sp>
          <p:nvSpPr>
            <p:cNvPr id="1462" name="Google Shape;1462;p6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68"/>
          <p:cNvGrpSpPr/>
          <p:nvPr/>
        </p:nvGrpSpPr>
        <p:grpSpPr>
          <a:xfrm>
            <a:off x="3765303" y="2343345"/>
            <a:ext cx="575790" cy="507904"/>
            <a:chOff x="3161917" y="2170682"/>
            <a:chExt cx="458870" cy="404737"/>
          </a:xfrm>
        </p:grpSpPr>
        <p:sp>
          <p:nvSpPr>
            <p:cNvPr id="1467" name="Google Shape;1467;p6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68" name="Google Shape;1468;p6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p68"/>
          <p:cNvGrpSpPr/>
          <p:nvPr/>
        </p:nvGrpSpPr>
        <p:grpSpPr>
          <a:xfrm>
            <a:off x="3792833" y="3103717"/>
            <a:ext cx="520730" cy="498567"/>
            <a:chOff x="3179914" y="2889488"/>
            <a:chExt cx="422876" cy="404911"/>
          </a:xfrm>
        </p:grpSpPr>
        <p:sp>
          <p:nvSpPr>
            <p:cNvPr id="1471" name="Google Shape;1471;p6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68"/>
          <p:cNvGrpSpPr/>
          <p:nvPr/>
        </p:nvGrpSpPr>
        <p:grpSpPr>
          <a:xfrm>
            <a:off x="4421513" y="3103677"/>
            <a:ext cx="516145" cy="498648"/>
            <a:chOff x="3729467" y="2889422"/>
            <a:chExt cx="419153" cy="404977"/>
          </a:xfrm>
        </p:grpSpPr>
        <p:sp>
          <p:nvSpPr>
            <p:cNvPr id="1478" name="Google Shape;1478;p6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6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9" name="Google Shape;1489;p68"/>
          <p:cNvGrpSpPr/>
          <p:nvPr/>
        </p:nvGrpSpPr>
        <p:grpSpPr>
          <a:xfrm>
            <a:off x="7141841" y="2550562"/>
            <a:ext cx="166473" cy="141497"/>
            <a:chOff x="4660325" y="1866850"/>
            <a:chExt cx="68350" cy="58100"/>
          </a:xfrm>
        </p:grpSpPr>
        <p:sp>
          <p:nvSpPr>
            <p:cNvPr id="1490" name="Google Shape;1490;p6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68"/>
          <p:cNvGrpSpPr/>
          <p:nvPr/>
        </p:nvGrpSpPr>
        <p:grpSpPr>
          <a:xfrm>
            <a:off x="7451186" y="2576286"/>
            <a:ext cx="162515" cy="90049"/>
            <a:chOff x="4791775" y="1877500"/>
            <a:chExt cx="66725" cy="36975"/>
          </a:xfrm>
        </p:grpSpPr>
        <p:sp>
          <p:nvSpPr>
            <p:cNvPr id="1493" name="Google Shape;1493;p6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8"/>
          <p:cNvGrpSpPr/>
          <p:nvPr/>
        </p:nvGrpSpPr>
        <p:grpSpPr>
          <a:xfrm>
            <a:off x="7772899" y="2576286"/>
            <a:ext cx="144979" cy="90049"/>
            <a:chOff x="4923925" y="1877500"/>
            <a:chExt cx="59525" cy="36975"/>
          </a:xfrm>
        </p:grpSpPr>
        <p:sp>
          <p:nvSpPr>
            <p:cNvPr id="1496" name="Google Shape;1496;p6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68"/>
          <p:cNvGrpSpPr/>
          <p:nvPr/>
        </p:nvGrpSpPr>
        <p:grpSpPr>
          <a:xfrm>
            <a:off x="8067390" y="2558477"/>
            <a:ext cx="141447" cy="125667"/>
            <a:chOff x="5058450" y="1870100"/>
            <a:chExt cx="58075" cy="51600"/>
          </a:xfrm>
        </p:grpSpPr>
        <p:sp>
          <p:nvSpPr>
            <p:cNvPr id="1499" name="Google Shape;1499;p6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8"/>
          <p:cNvGrpSpPr/>
          <p:nvPr/>
        </p:nvGrpSpPr>
        <p:grpSpPr>
          <a:xfrm>
            <a:off x="7481905" y="2980885"/>
            <a:ext cx="101077" cy="107645"/>
            <a:chOff x="4811425" y="2065025"/>
            <a:chExt cx="41500" cy="44200"/>
          </a:xfrm>
        </p:grpSpPr>
        <p:sp>
          <p:nvSpPr>
            <p:cNvPr id="1502" name="Google Shape;1502;p6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8"/>
          <p:cNvGrpSpPr/>
          <p:nvPr/>
        </p:nvGrpSpPr>
        <p:grpSpPr>
          <a:xfrm>
            <a:off x="7774342" y="2981098"/>
            <a:ext cx="120867" cy="107218"/>
            <a:chOff x="4929875" y="2065025"/>
            <a:chExt cx="49625" cy="44025"/>
          </a:xfrm>
        </p:grpSpPr>
        <p:sp>
          <p:nvSpPr>
            <p:cNvPr id="1505" name="Google Shape;1505;p6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8"/>
          <p:cNvGrpSpPr/>
          <p:nvPr/>
        </p:nvGrpSpPr>
        <p:grpSpPr>
          <a:xfrm>
            <a:off x="8103011" y="2984112"/>
            <a:ext cx="70206" cy="101191"/>
            <a:chOff x="5083925" y="2066350"/>
            <a:chExt cx="28825" cy="41550"/>
          </a:xfrm>
        </p:grpSpPr>
        <p:sp>
          <p:nvSpPr>
            <p:cNvPr id="1508" name="Google Shape;1508;p6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8"/>
          <p:cNvGrpSpPr/>
          <p:nvPr/>
        </p:nvGrpSpPr>
        <p:grpSpPr>
          <a:xfrm>
            <a:off x="7134565" y="2999759"/>
            <a:ext cx="181026" cy="69896"/>
            <a:chOff x="4659775" y="2072775"/>
            <a:chExt cx="74325" cy="28700"/>
          </a:xfrm>
        </p:grpSpPr>
        <p:sp>
          <p:nvSpPr>
            <p:cNvPr id="1511" name="Google Shape;1511;p6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68"/>
          <p:cNvGrpSpPr/>
          <p:nvPr/>
        </p:nvGrpSpPr>
        <p:grpSpPr>
          <a:xfrm>
            <a:off x="8054421" y="2790324"/>
            <a:ext cx="167387" cy="89197"/>
            <a:chOff x="4662475" y="1976500"/>
            <a:chExt cx="68725" cy="36625"/>
          </a:xfrm>
        </p:grpSpPr>
        <p:sp>
          <p:nvSpPr>
            <p:cNvPr id="1515" name="Google Shape;1515;p6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68"/>
          <p:cNvGrpSpPr/>
          <p:nvPr/>
        </p:nvGrpSpPr>
        <p:grpSpPr>
          <a:xfrm>
            <a:off x="7751326" y="2793764"/>
            <a:ext cx="166899" cy="82317"/>
            <a:chOff x="4920150" y="1977875"/>
            <a:chExt cx="68525" cy="33800"/>
          </a:xfrm>
        </p:grpSpPr>
        <p:sp>
          <p:nvSpPr>
            <p:cNvPr id="1519" name="Google Shape;1519;p6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8"/>
          <p:cNvGrpSpPr/>
          <p:nvPr/>
        </p:nvGrpSpPr>
        <p:grpSpPr>
          <a:xfrm>
            <a:off x="7162483" y="3197682"/>
            <a:ext cx="125190" cy="127859"/>
            <a:chOff x="4676550" y="2160575"/>
            <a:chExt cx="51400" cy="52500"/>
          </a:xfrm>
        </p:grpSpPr>
        <p:sp>
          <p:nvSpPr>
            <p:cNvPr id="1523" name="Google Shape;1523;p6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68"/>
          <p:cNvGrpSpPr/>
          <p:nvPr/>
        </p:nvGrpSpPr>
        <p:grpSpPr>
          <a:xfrm>
            <a:off x="7459741" y="3204714"/>
            <a:ext cx="145405" cy="113794"/>
            <a:chOff x="4768325" y="2163475"/>
            <a:chExt cx="59700" cy="46725"/>
          </a:xfrm>
        </p:grpSpPr>
        <p:sp>
          <p:nvSpPr>
            <p:cNvPr id="1527" name="Google Shape;1527;p6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9" name="Google Shape;1529;p6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5" name="Google Shape;1535;p68"/>
          <p:cNvGrpSpPr/>
          <p:nvPr/>
        </p:nvGrpSpPr>
        <p:grpSpPr>
          <a:xfrm>
            <a:off x="7476059" y="3459808"/>
            <a:ext cx="112768" cy="106853"/>
            <a:chOff x="4768575" y="2253950"/>
            <a:chExt cx="46300" cy="43875"/>
          </a:xfrm>
        </p:grpSpPr>
        <p:sp>
          <p:nvSpPr>
            <p:cNvPr id="1536" name="Google Shape;1536;p6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68"/>
          <p:cNvGrpSpPr/>
          <p:nvPr/>
        </p:nvGrpSpPr>
        <p:grpSpPr>
          <a:xfrm>
            <a:off x="7775682" y="3948834"/>
            <a:ext cx="118187" cy="146246"/>
            <a:chOff x="4960900" y="2433225"/>
            <a:chExt cx="48525" cy="60050"/>
          </a:xfrm>
        </p:grpSpPr>
        <p:sp>
          <p:nvSpPr>
            <p:cNvPr id="1539" name="Google Shape;1539;p6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68"/>
          <p:cNvGrpSpPr/>
          <p:nvPr/>
        </p:nvGrpSpPr>
        <p:grpSpPr>
          <a:xfrm>
            <a:off x="7464247" y="4212895"/>
            <a:ext cx="136394" cy="143810"/>
            <a:chOff x="4854075" y="2527625"/>
            <a:chExt cx="56000" cy="59050"/>
          </a:xfrm>
        </p:grpSpPr>
        <p:sp>
          <p:nvSpPr>
            <p:cNvPr id="1542" name="Google Shape;1542;p6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6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7" name="Google Shape;1547;p68"/>
          <p:cNvGrpSpPr/>
          <p:nvPr/>
        </p:nvGrpSpPr>
        <p:grpSpPr>
          <a:xfrm>
            <a:off x="8088458" y="3676639"/>
            <a:ext cx="99312" cy="160797"/>
            <a:chOff x="5059700" y="2334775"/>
            <a:chExt cx="40775" cy="66025"/>
          </a:xfrm>
        </p:grpSpPr>
        <p:sp>
          <p:nvSpPr>
            <p:cNvPr id="1548" name="Google Shape;1548;p6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7" name="Google Shape;1557;p68"/>
          <p:cNvGrpSpPr/>
          <p:nvPr/>
        </p:nvGrpSpPr>
        <p:grpSpPr>
          <a:xfrm>
            <a:off x="8045622" y="3941771"/>
            <a:ext cx="184984" cy="160371"/>
            <a:chOff x="5037700" y="2430325"/>
            <a:chExt cx="75950" cy="65850"/>
          </a:xfrm>
        </p:grpSpPr>
        <p:sp>
          <p:nvSpPr>
            <p:cNvPr id="1558" name="Google Shape;1558;p6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8"/>
          <p:cNvGrpSpPr/>
          <p:nvPr/>
        </p:nvGrpSpPr>
        <p:grpSpPr>
          <a:xfrm>
            <a:off x="7465128" y="3708223"/>
            <a:ext cx="173014" cy="97629"/>
            <a:chOff x="4756975" y="2341800"/>
            <a:chExt cx="91975" cy="51925"/>
          </a:xfrm>
        </p:grpSpPr>
        <p:sp>
          <p:nvSpPr>
            <p:cNvPr id="1561" name="Google Shape;1561;p6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8"/>
          <p:cNvGrpSpPr/>
          <p:nvPr/>
        </p:nvGrpSpPr>
        <p:grpSpPr>
          <a:xfrm>
            <a:off x="7732065" y="4196920"/>
            <a:ext cx="212497" cy="175761"/>
            <a:chOff x="4943575" y="2516350"/>
            <a:chExt cx="98675" cy="81700"/>
          </a:xfrm>
        </p:grpSpPr>
        <p:sp>
          <p:nvSpPr>
            <p:cNvPr id="1582" name="Google Shape;1582;p6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8"/>
          <p:cNvGrpSpPr/>
          <p:nvPr/>
        </p:nvGrpSpPr>
        <p:grpSpPr>
          <a:xfrm>
            <a:off x="1990126" y="3423163"/>
            <a:ext cx="965351" cy="134611"/>
            <a:chOff x="4411970" y="2962952"/>
            <a:chExt cx="706544" cy="104212"/>
          </a:xfrm>
        </p:grpSpPr>
        <p:sp>
          <p:nvSpPr>
            <p:cNvPr id="1661" name="Google Shape;1661;p6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68"/>
          <p:cNvGrpSpPr/>
          <p:nvPr/>
        </p:nvGrpSpPr>
        <p:grpSpPr>
          <a:xfrm>
            <a:off x="1990126" y="3012077"/>
            <a:ext cx="960158" cy="289172"/>
            <a:chOff x="4411970" y="2726085"/>
            <a:chExt cx="643107" cy="193659"/>
          </a:xfrm>
        </p:grpSpPr>
        <p:sp>
          <p:nvSpPr>
            <p:cNvPr id="1666" name="Google Shape;1666;p6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68"/>
          <p:cNvGrpSpPr/>
          <p:nvPr/>
        </p:nvGrpSpPr>
        <p:grpSpPr>
          <a:xfrm>
            <a:off x="993018" y="3278187"/>
            <a:ext cx="833173" cy="259209"/>
            <a:chOff x="4411970" y="4340222"/>
            <a:chExt cx="779467" cy="242683"/>
          </a:xfrm>
        </p:grpSpPr>
        <p:sp>
          <p:nvSpPr>
            <p:cNvPr id="1670" name="Google Shape;1670;p6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68"/>
          <p:cNvGrpSpPr/>
          <p:nvPr/>
        </p:nvGrpSpPr>
        <p:grpSpPr>
          <a:xfrm>
            <a:off x="1990126" y="2673933"/>
            <a:ext cx="965160" cy="216230"/>
            <a:chOff x="4411970" y="2468674"/>
            <a:chExt cx="747317" cy="167425"/>
          </a:xfrm>
        </p:grpSpPr>
        <p:sp>
          <p:nvSpPr>
            <p:cNvPr id="1674" name="Google Shape;1674;p6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8"/>
          <p:cNvGrpSpPr/>
          <p:nvPr/>
        </p:nvGrpSpPr>
        <p:grpSpPr>
          <a:xfrm>
            <a:off x="988873" y="2578650"/>
            <a:ext cx="810451" cy="319148"/>
            <a:chOff x="4411970" y="3686602"/>
            <a:chExt cx="797845" cy="314215"/>
          </a:xfrm>
        </p:grpSpPr>
        <p:sp>
          <p:nvSpPr>
            <p:cNvPr id="1677" name="Google Shape;1677;p6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2" name="Google Shape;1682;p6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68"/>
          <p:cNvGrpSpPr/>
          <p:nvPr/>
        </p:nvGrpSpPr>
        <p:grpSpPr>
          <a:xfrm>
            <a:off x="988970" y="2333174"/>
            <a:ext cx="1970333" cy="208784"/>
            <a:chOff x="6336019" y="3733725"/>
            <a:chExt cx="2566206" cy="351310"/>
          </a:xfrm>
        </p:grpSpPr>
        <p:sp>
          <p:nvSpPr>
            <p:cNvPr id="1684" name="Google Shape;1684;p6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8"/>
          <p:cNvGrpSpPr/>
          <p:nvPr/>
        </p:nvGrpSpPr>
        <p:grpSpPr>
          <a:xfrm>
            <a:off x="1990126" y="3940729"/>
            <a:ext cx="946551" cy="153200"/>
            <a:chOff x="4404545" y="3301592"/>
            <a:chExt cx="782403" cy="129272"/>
          </a:xfrm>
        </p:grpSpPr>
        <p:sp>
          <p:nvSpPr>
            <p:cNvPr id="1689" name="Google Shape;1689;p6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8"/>
          <p:cNvGrpSpPr/>
          <p:nvPr/>
        </p:nvGrpSpPr>
        <p:grpSpPr>
          <a:xfrm>
            <a:off x="1990126" y="3679688"/>
            <a:ext cx="962257" cy="139127"/>
            <a:chOff x="4411970" y="3131459"/>
            <a:chExt cx="710520" cy="117397"/>
          </a:xfrm>
        </p:grpSpPr>
        <p:sp>
          <p:nvSpPr>
            <p:cNvPr id="1692" name="Google Shape;1692;p6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6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68"/>
          <p:cNvGrpSpPr/>
          <p:nvPr/>
        </p:nvGrpSpPr>
        <p:grpSpPr>
          <a:xfrm>
            <a:off x="990271" y="3614482"/>
            <a:ext cx="823838" cy="458988"/>
            <a:chOff x="4411970" y="1801825"/>
            <a:chExt cx="734586" cy="409262"/>
          </a:xfrm>
        </p:grpSpPr>
        <p:sp>
          <p:nvSpPr>
            <p:cNvPr id="1696" name="Google Shape;1696;p6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68"/>
          <p:cNvGrpSpPr/>
          <p:nvPr/>
        </p:nvGrpSpPr>
        <p:grpSpPr>
          <a:xfrm>
            <a:off x="990271" y="4162908"/>
            <a:ext cx="856348" cy="212039"/>
            <a:chOff x="4411970" y="2233974"/>
            <a:chExt cx="763574" cy="189068"/>
          </a:xfrm>
        </p:grpSpPr>
        <p:sp>
          <p:nvSpPr>
            <p:cNvPr id="1699" name="Google Shape;1699;p6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68"/>
          <p:cNvGrpSpPr/>
          <p:nvPr/>
        </p:nvGrpSpPr>
        <p:grpSpPr>
          <a:xfrm>
            <a:off x="3100467" y="2338244"/>
            <a:ext cx="511602" cy="511602"/>
            <a:chOff x="5681300" y="2527788"/>
            <a:chExt cx="805800" cy="805800"/>
          </a:xfrm>
        </p:grpSpPr>
        <p:sp>
          <p:nvSpPr>
            <p:cNvPr id="1702" name="Google Shape;1702;p6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68"/>
          <p:cNvGrpSpPr/>
          <p:nvPr/>
        </p:nvGrpSpPr>
        <p:grpSpPr>
          <a:xfrm>
            <a:off x="3097662" y="3104827"/>
            <a:ext cx="513021" cy="512935"/>
            <a:chOff x="4049800" y="640400"/>
            <a:chExt cx="858900" cy="858900"/>
          </a:xfrm>
        </p:grpSpPr>
        <p:sp>
          <p:nvSpPr>
            <p:cNvPr id="1705" name="Google Shape;1705;p6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8"/>
          <p:cNvGrpSpPr/>
          <p:nvPr/>
        </p:nvGrpSpPr>
        <p:grpSpPr>
          <a:xfrm>
            <a:off x="3014861" y="3756719"/>
            <a:ext cx="686489" cy="686585"/>
            <a:chOff x="5080188" y="927900"/>
            <a:chExt cx="961200" cy="961200"/>
          </a:xfrm>
        </p:grpSpPr>
        <p:sp>
          <p:nvSpPr>
            <p:cNvPr id="1708" name="Google Shape;1708;p6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68"/>
          <p:cNvGrpSpPr/>
          <p:nvPr/>
        </p:nvGrpSpPr>
        <p:grpSpPr>
          <a:xfrm>
            <a:off x="3798012" y="3849448"/>
            <a:ext cx="510373" cy="510937"/>
            <a:chOff x="7508249" y="1522825"/>
            <a:chExt cx="1326332" cy="1322987"/>
          </a:xfrm>
        </p:grpSpPr>
        <p:sp>
          <p:nvSpPr>
            <p:cNvPr id="1717" name="Google Shape;1717;p6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68"/>
          <p:cNvGrpSpPr/>
          <p:nvPr/>
        </p:nvGrpSpPr>
        <p:grpSpPr>
          <a:xfrm>
            <a:off x="4489605" y="3850853"/>
            <a:ext cx="492652" cy="503348"/>
            <a:chOff x="6039282" y="1042577"/>
            <a:chExt cx="734315" cy="731929"/>
          </a:xfrm>
        </p:grpSpPr>
        <p:sp>
          <p:nvSpPr>
            <p:cNvPr id="1728" name="Google Shape;1728;p6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8"/>
          <p:cNvGrpSpPr/>
          <p:nvPr/>
        </p:nvGrpSpPr>
        <p:grpSpPr>
          <a:xfrm>
            <a:off x="5130019" y="2346894"/>
            <a:ext cx="483304" cy="504902"/>
            <a:chOff x="1825800" y="1651625"/>
            <a:chExt cx="568125" cy="591775"/>
          </a:xfrm>
        </p:grpSpPr>
        <p:sp>
          <p:nvSpPr>
            <p:cNvPr id="1750" name="Google Shape;1750;p6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6" name="Google Shape;1756;p6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8"/>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grpSp>
        <p:nvGrpSpPr>
          <p:cNvPr id="1765" name="Google Shape;1765;p69"/>
          <p:cNvGrpSpPr/>
          <p:nvPr/>
        </p:nvGrpSpPr>
        <p:grpSpPr>
          <a:xfrm>
            <a:off x="745571" y="1168666"/>
            <a:ext cx="2492868" cy="1379876"/>
            <a:chOff x="2654821" y="2311071"/>
            <a:chExt cx="2279715" cy="1262120"/>
          </a:xfrm>
        </p:grpSpPr>
        <p:grpSp>
          <p:nvGrpSpPr>
            <p:cNvPr id="1766" name="Google Shape;1766;p69"/>
            <p:cNvGrpSpPr/>
            <p:nvPr/>
          </p:nvGrpSpPr>
          <p:grpSpPr>
            <a:xfrm>
              <a:off x="4034269" y="2840745"/>
              <a:ext cx="40212" cy="36437"/>
              <a:chOff x="4293400" y="2574725"/>
              <a:chExt cx="84425" cy="80100"/>
            </a:xfrm>
          </p:grpSpPr>
          <p:sp>
            <p:nvSpPr>
              <p:cNvPr id="1767" name="Google Shape;1767;p6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68" name="Google Shape;1768;p6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69"/>
            <p:cNvGrpSpPr/>
            <p:nvPr/>
          </p:nvGrpSpPr>
          <p:grpSpPr>
            <a:xfrm>
              <a:off x="3894606" y="2334874"/>
              <a:ext cx="913198" cy="518984"/>
              <a:chOff x="4000175" y="1462675"/>
              <a:chExt cx="1917275" cy="1140875"/>
            </a:xfrm>
          </p:grpSpPr>
          <p:sp>
            <p:nvSpPr>
              <p:cNvPr id="1770" name="Google Shape;1770;p6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71" name="Google Shape;1771;p69"/>
              <p:cNvGrpSpPr/>
              <p:nvPr/>
            </p:nvGrpSpPr>
            <p:grpSpPr>
              <a:xfrm>
                <a:off x="4000175" y="1462675"/>
                <a:ext cx="1917275" cy="1140875"/>
                <a:chOff x="4000175" y="1462675"/>
                <a:chExt cx="1917275" cy="1140875"/>
              </a:xfrm>
            </p:grpSpPr>
            <p:sp>
              <p:nvSpPr>
                <p:cNvPr id="1772" name="Google Shape;1772;p6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73" name="Google Shape;1773;p6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77" name="Google Shape;1777;p6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69"/>
            <p:cNvGrpSpPr/>
            <p:nvPr/>
          </p:nvGrpSpPr>
          <p:grpSpPr>
            <a:xfrm>
              <a:off x="3875768" y="2846704"/>
              <a:ext cx="44796" cy="47366"/>
              <a:chOff x="3960625" y="2587825"/>
              <a:chExt cx="94050" cy="104125"/>
            </a:xfrm>
          </p:grpSpPr>
          <p:sp>
            <p:nvSpPr>
              <p:cNvPr id="1779" name="Google Shape;1779;p6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80" name="Google Shape;1780;p6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69"/>
            <p:cNvGrpSpPr/>
            <p:nvPr/>
          </p:nvGrpSpPr>
          <p:grpSpPr>
            <a:xfrm>
              <a:off x="3782759" y="2807162"/>
              <a:ext cx="82686" cy="85487"/>
              <a:chOff x="3765350" y="2500900"/>
              <a:chExt cx="173600" cy="187925"/>
            </a:xfrm>
          </p:grpSpPr>
          <p:sp>
            <p:nvSpPr>
              <p:cNvPr id="1782" name="Google Shape;1782;p6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83" name="Google Shape;1783;p6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69"/>
            <p:cNvGrpSpPr/>
            <p:nvPr/>
          </p:nvGrpSpPr>
          <p:grpSpPr>
            <a:xfrm>
              <a:off x="3775674" y="2798496"/>
              <a:ext cx="40545" cy="23564"/>
              <a:chOff x="3750475" y="2481850"/>
              <a:chExt cx="85125" cy="51800"/>
            </a:xfrm>
          </p:grpSpPr>
          <p:sp>
            <p:nvSpPr>
              <p:cNvPr id="1789" name="Google Shape;1789;p6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91" name="Google Shape;1791;p69"/>
            <p:cNvGrpSpPr/>
            <p:nvPr/>
          </p:nvGrpSpPr>
          <p:grpSpPr>
            <a:xfrm>
              <a:off x="3716946" y="2776024"/>
              <a:ext cx="81971" cy="76912"/>
              <a:chOff x="3627175" y="2432450"/>
              <a:chExt cx="172100" cy="169075"/>
            </a:xfrm>
          </p:grpSpPr>
          <p:sp>
            <p:nvSpPr>
              <p:cNvPr id="1792" name="Google Shape;1792;p6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94" name="Google Shape;1794;p6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95" name="Google Shape;1795;p69"/>
            <p:cNvGrpSpPr/>
            <p:nvPr/>
          </p:nvGrpSpPr>
          <p:grpSpPr>
            <a:xfrm>
              <a:off x="3685682" y="2845624"/>
              <a:ext cx="29311" cy="45055"/>
              <a:chOff x="3561536" y="2585450"/>
              <a:chExt cx="61539" cy="99045"/>
            </a:xfrm>
          </p:grpSpPr>
          <p:sp>
            <p:nvSpPr>
              <p:cNvPr id="1796" name="Google Shape;1796;p6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98" name="Google Shape;1798;p69"/>
            <p:cNvGrpSpPr/>
            <p:nvPr/>
          </p:nvGrpSpPr>
          <p:grpSpPr>
            <a:xfrm>
              <a:off x="3849905" y="2572252"/>
              <a:ext cx="74339" cy="119559"/>
              <a:chOff x="3906325" y="1984500"/>
              <a:chExt cx="156075" cy="262825"/>
            </a:xfrm>
          </p:grpSpPr>
          <p:sp>
            <p:nvSpPr>
              <p:cNvPr id="1799" name="Google Shape;1799;p6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00" name="Google Shape;1800;p6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69"/>
            <p:cNvGrpSpPr/>
            <p:nvPr/>
          </p:nvGrpSpPr>
          <p:grpSpPr>
            <a:xfrm>
              <a:off x="2654821" y="2414345"/>
              <a:ext cx="667570" cy="558731"/>
              <a:chOff x="1397225" y="1637375"/>
              <a:chExt cx="1401575" cy="1228250"/>
            </a:xfrm>
          </p:grpSpPr>
          <p:sp>
            <p:nvSpPr>
              <p:cNvPr id="1802" name="Google Shape;1802;p6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03" name="Google Shape;1803;p69"/>
              <p:cNvGrpSpPr/>
              <p:nvPr/>
            </p:nvGrpSpPr>
            <p:grpSpPr>
              <a:xfrm>
                <a:off x="1397225" y="1637375"/>
                <a:ext cx="1398775" cy="1228250"/>
                <a:chOff x="1397225" y="1637375"/>
                <a:chExt cx="1398775" cy="1228250"/>
              </a:xfrm>
            </p:grpSpPr>
            <p:sp>
              <p:nvSpPr>
                <p:cNvPr id="1804" name="Google Shape;1804;p6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6" name="Google Shape;1806;p69"/>
            <p:cNvGrpSpPr/>
            <p:nvPr/>
          </p:nvGrpSpPr>
          <p:grpSpPr>
            <a:xfrm>
              <a:off x="3230417" y="3103734"/>
              <a:ext cx="282982" cy="280332"/>
              <a:chOff x="2605700" y="3152850"/>
              <a:chExt cx="594125" cy="616250"/>
            </a:xfrm>
          </p:grpSpPr>
          <p:sp>
            <p:nvSpPr>
              <p:cNvPr id="1807" name="Google Shape;1807;p6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08" name="Google Shape;1808;p6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09" name="Google Shape;1809;p69"/>
            <p:cNvGrpSpPr/>
            <p:nvPr/>
          </p:nvGrpSpPr>
          <p:grpSpPr>
            <a:xfrm>
              <a:off x="3265985" y="3226989"/>
              <a:ext cx="87151" cy="346202"/>
              <a:chOff x="2680375" y="3423800"/>
              <a:chExt cx="182975" cy="761050"/>
            </a:xfrm>
          </p:grpSpPr>
          <p:sp>
            <p:nvSpPr>
              <p:cNvPr id="1810" name="Google Shape;1810;p6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11" name="Google Shape;1811;p6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69"/>
            <p:cNvGrpSpPr/>
            <p:nvPr/>
          </p:nvGrpSpPr>
          <p:grpSpPr>
            <a:xfrm>
              <a:off x="3855466" y="3289811"/>
              <a:ext cx="112514" cy="94210"/>
              <a:chOff x="3918000" y="3561900"/>
              <a:chExt cx="236225" cy="207100"/>
            </a:xfrm>
          </p:grpSpPr>
          <p:sp>
            <p:nvSpPr>
              <p:cNvPr id="1813" name="Google Shape;1813;p6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14" name="Google Shape;1814;p6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p6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18" name="Google Shape;1818;p69"/>
            <p:cNvGrpSpPr/>
            <p:nvPr/>
          </p:nvGrpSpPr>
          <p:grpSpPr>
            <a:xfrm>
              <a:off x="2905224" y="2311071"/>
              <a:ext cx="596721" cy="528992"/>
              <a:chOff x="1922950" y="1410350"/>
              <a:chExt cx="1252825" cy="1162875"/>
            </a:xfrm>
          </p:grpSpPr>
          <p:sp>
            <p:nvSpPr>
              <p:cNvPr id="1819" name="Google Shape;1819;p6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35" name="Google Shape;1835;p6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55" name="Google Shape;1855;p6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56" name="Google Shape;1856;p6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69"/>
            <p:cNvGrpSpPr/>
            <p:nvPr/>
          </p:nvGrpSpPr>
          <p:grpSpPr>
            <a:xfrm>
              <a:off x="3280929" y="3294542"/>
              <a:ext cx="109894" cy="272224"/>
              <a:chOff x="2711750" y="3572300"/>
              <a:chExt cx="230725" cy="598425"/>
            </a:xfrm>
          </p:grpSpPr>
          <p:sp>
            <p:nvSpPr>
              <p:cNvPr id="1858" name="Google Shape;1858;p6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0" name="Google Shape;1860;p6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1" name="Google Shape;1861;p69"/>
            <p:cNvGrpSpPr/>
            <p:nvPr/>
          </p:nvGrpSpPr>
          <p:grpSpPr>
            <a:xfrm>
              <a:off x="3790439" y="2408636"/>
              <a:ext cx="73017" cy="75684"/>
              <a:chOff x="3781475" y="1624825"/>
              <a:chExt cx="153300" cy="166375"/>
            </a:xfrm>
          </p:grpSpPr>
          <p:sp>
            <p:nvSpPr>
              <p:cNvPr id="1862" name="Google Shape;1862;p6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 name="Google Shape;1866;p6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1873;p69"/>
            <p:cNvGrpSpPr/>
            <p:nvPr/>
          </p:nvGrpSpPr>
          <p:grpSpPr>
            <a:xfrm>
              <a:off x="4403342" y="3107749"/>
              <a:ext cx="316680" cy="101374"/>
              <a:chOff x="5068275" y="3161675"/>
              <a:chExt cx="664875" cy="222850"/>
            </a:xfrm>
          </p:grpSpPr>
          <p:sp>
            <p:nvSpPr>
              <p:cNvPr id="1874" name="Google Shape;1874;p6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6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9"/>
            <p:cNvGrpSpPr/>
            <p:nvPr/>
          </p:nvGrpSpPr>
          <p:grpSpPr>
            <a:xfrm>
              <a:off x="3697513" y="2707266"/>
              <a:ext cx="59549" cy="79733"/>
              <a:chOff x="3586375" y="2281300"/>
              <a:chExt cx="125025" cy="175275"/>
            </a:xfrm>
          </p:grpSpPr>
          <p:sp>
            <p:nvSpPr>
              <p:cNvPr id="1908" name="Google Shape;1908;p6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0" name="Google Shape;1910;p6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1" name="Google Shape;1911;p69"/>
            <p:cNvGrpSpPr/>
            <p:nvPr/>
          </p:nvGrpSpPr>
          <p:grpSpPr>
            <a:xfrm>
              <a:off x="4513224" y="3221724"/>
              <a:ext cx="274563" cy="280321"/>
              <a:chOff x="5298975" y="3412225"/>
              <a:chExt cx="576450" cy="616225"/>
            </a:xfrm>
          </p:grpSpPr>
          <p:sp>
            <p:nvSpPr>
              <p:cNvPr id="1912" name="Google Shape;1912;p6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6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69"/>
            <p:cNvGrpSpPr/>
            <p:nvPr/>
          </p:nvGrpSpPr>
          <p:grpSpPr>
            <a:xfrm>
              <a:off x="4824403" y="3421846"/>
              <a:ext cx="110132" cy="130647"/>
              <a:chOff x="5952300" y="3852150"/>
              <a:chExt cx="231225" cy="287200"/>
            </a:xfrm>
          </p:grpSpPr>
          <p:sp>
            <p:nvSpPr>
              <p:cNvPr id="1915" name="Google Shape;1915;p6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7" name="Google Shape;1917;p6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5" name="Google Shape;1925;p69"/>
            <p:cNvGrpSpPr/>
            <p:nvPr/>
          </p:nvGrpSpPr>
          <p:grpSpPr>
            <a:xfrm>
              <a:off x="4295710" y="3079670"/>
              <a:ext cx="14968" cy="27135"/>
              <a:chOff x="4842300" y="3099950"/>
              <a:chExt cx="31425" cy="59650"/>
            </a:xfrm>
          </p:grpSpPr>
          <p:sp>
            <p:nvSpPr>
              <p:cNvPr id="1926" name="Google Shape;1926;p6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0" name="Google Shape;1930;p6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8" name="Google Shape;1938;p69"/>
            <p:cNvGrpSpPr/>
            <p:nvPr/>
          </p:nvGrpSpPr>
          <p:grpSpPr>
            <a:xfrm>
              <a:off x="3831056" y="2816010"/>
              <a:ext cx="37378" cy="27612"/>
              <a:chOff x="3866750" y="2520350"/>
              <a:chExt cx="78475" cy="60700"/>
            </a:xfrm>
          </p:grpSpPr>
          <p:sp>
            <p:nvSpPr>
              <p:cNvPr id="1939" name="Google Shape;1939;p6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6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0" name="Google Shape;1960;p6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72" name="Google Shape;1972;p6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69"/>
            <p:cNvGrpSpPr/>
            <p:nvPr/>
          </p:nvGrpSpPr>
          <p:grpSpPr>
            <a:xfrm>
              <a:off x="3632736" y="3051591"/>
              <a:ext cx="63288" cy="45217"/>
              <a:chOff x="3450375" y="3038225"/>
              <a:chExt cx="132875" cy="99400"/>
            </a:xfrm>
          </p:grpSpPr>
          <p:sp>
            <p:nvSpPr>
              <p:cNvPr id="1986" name="Google Shape;1986;p6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6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97" name="Google Shape;1997;p6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7" name="Google Shape;2007;p6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3" name="Google Shape;2013;p6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69"/>
          <p:cNvGrpSpPr/>
          <p:nvPr/>
        </p:nvGrpSpPr>
        <p:grpSpPr>
          <a:xfrm>
            <a:off x="3554131" y="1233340"/>
            <a:ext cx="2078182" cy="1366558"/>
            <a:chOff x="235800" y="830650"/>
            <a:chExt cx="6978450" cy="4588844"/>
          </a:xfrm>
        </p:grpSpPr>
        <p:sp>
          <p:nvSpPr>
            <p:cNvPr id="2024" name="Google Shape;2024;p6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69"/>
          <p:cNvGrpSpPr/>
          <p:nvPr/>
        </p:nvGrpSpPr>
        <p:grpSpPr>
          <a:xfrm>
            <a:off x="742628" y="3064442"/>
            <a:ext cx="2622876" cy="1333540"/>
            <a:chOff x="238125" y="1038125"/>
            <a:chExt cx="7146800" cy="3633625"/>
          </a:xfrm>
        </p:grpSpPr>
        <p:sp>
          <p:nvSpPr>
            <p:cNvPr id="2031" name="Google Shape;2031;p6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9"/>
          <p:cNvGrpSpPr/>
          <p:nvPr/>
        </p:nvGrpSpPr>
        <p:grpSpPr>
          <a:xfrm>
            <a:off x="5857556" y="1206552"/>
            <a:ext cx="2590840" cy="1380235"/>
            <a:chOff x="233350" y="949250"/>
            <a:chExt cx="7137300" cy="3802300"/>
          </a:xfrm>
        </p:grpSpPr>
        <p:sp>
          <p:nvSpPr>
            <p:cNvPr id="3604" name="Google Shape;3604;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69"/>
          <p:cNvGrpSpPr/>
          <p:nvPr/>
        </p:nvGrpSpPr>
        <p:grpSpPr>
          <a:xfrm>
            <a:off x="7671985" y="3251325"/>
            <a:ext cx="104231" cy="320340"/>
            <a:chOff x="7564426" y="3224343"/>
            <a:chExt cx="119985" cy="368801"/>
          </a:xfrm>
        </p:grpSpPr>
        <p:sp>
          <p:nvSpPr>
            <p:cNvPr id="3656" name="Google Shape;3656;p6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9"/>
          <p:cNvGrpSpPr/>
          <p:nvPr/>
        </p:nvGrpSpPr>
        <p:grpSpPr>
          <a:xfrm>
            <a:off x="7371473" y="3245427"/>
            <a:ext cx="189489" cy="332132"/>
            <a:chOff x="8370831" y="3202002"/>
            <a:chExt cx="218129" cy="382376"/>
          </a:xfrm>
        </p:grpSpPr>
        <p:sp>
          <p:nvSpPr>
            <p:cNvPr id="3659" name="Google Shape;3659;p6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9"/>
          <p:cNvGrpSpPr/>
          <p:nvPr/>
        </p:nvGrpSpPr>
        <p:grpSpPr>
          <a:xfrm>
            <a:off x="8094863" y="3656559"/>
            <a:ext cx="309429" cy="267000"/>
            <a:chOff x="6742064" y="3750480"/>
            <a:chExt cx="399315" cy="344560"/>
          </a:xfrm>
        </p:grpSpPr>
        <p:sp>
          <p:nvSpPr>
            <p:cNvPr id="3662" name="Google Shape;3662;p6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9"/>
          <p:cNvGrpSpPr/>
          <p:nvPr/>
        </p:nvGrpSpPr>
        <p:grpSpPr>
          <a:xfrm>
            <a:off x="7633882" y="4007606"/>
            <a:ext cx="180437" cy="281608"/>
            <a:chOff x="7248525" y="3739696"/>
            <a:chExt cx="230531" cy="359790"/>
          </a:xfrm>
        </p:grpSpPr>
        <p:sp>
          <p:nvSpPr>
            <p:cNvPr id="3665" name="Google Shape;3665;p6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9"/>
          <p:cNvGrpSpPr/>
          <p:nvPr/>
        </p:nvGrpSpPr>
        <p:grpSpPr>
          <a:xfrm>
            <a:off x="7879801" y="3650830"/>
            <a:ext cx="162896" cy="278710"/>
            <a:chOff x="7601242" y="3729267"/>
            <a:chExt cx="222566" cy="380803"/>
          </a:xfrm>
        </p:grpSpPr>
        <p:sp>
          <p:nvSpPr>
            <p:cNvPr id="3668" name="Google Shape;3668;p6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0" name="Google Shape;3670;p6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69"/>
          <p:cNvGrpSpPr/>
          <p:nvPr/>
        </p:nvGrpSpPr>
        <p:grpSpPr>
          <a:xfrm>
            <a:off x="7369446" y="3651971"/>
            <a:ext cx="193543" cy="275990"/>
            <a:chOff x="8304647" y="3738687"/>
            <a:chExt cx="225076" cy="320956"/>
          </a:xfrm>
        </p:grpSpPr>
        <p:sp>
          <p:nvSpPr>
            <p:cNvPr id="3672" name="Google Shape;3672;p6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9"/>
          <p:cNvGrpSpPr/>
          <p:nvPr/>
        </p:nvGrpSpPr>
        <p:grpSpPr>
          <a:xfrm>
            <a:off x="7641939" y="3651971"/>
            <a:ext cx="178492" cy="275990"/>
            <a:chOff x="8615101" y="3738687"/>
            <a:chExt cx="207573" cy="320956"/>
          </a:xfrm>
        </p:grpSpPr>
        <p:sp>
          <p:nvSpPr>
            <p:cNvPr id="3676" name="Google Shape;3676;p6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9" name="Google Shape;3679;p6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0" name="Google Shape;3680;p69"/>
          <p:cNvGrpSpPr/>
          <p:nvPr/>
        </p:nvGrpSpPr>
        <p:grpSpPr>
          <a:xfrm>
            <a:off x="6036644" y="3773459"/>
            <a:ext cx="557670" cy="511283"/>
            <a:chOff x="6015419" y="3716859"/>
            <a:chExt cx="557671" cy="511283"/>
          </a:xfrm>
        </p:grpSpPr>
        <p:sp>
          <p:nvSpPr>
            <p:cNvPr id="3681" name="Google Shape;3681;p6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2" name="Google Shape;3682;p69"/>
            <p:cNvGrpSpPr/>
            <p:nvPr/>
          </p:nvGrpSpPr>
          <p:grpSpPr>
            <a:xfrm>
              <a:off x="6036094" y="3716980"/>
              <a:ext cx="529860" cy="510468"/>
              <a:chOff x="6036094" y="3716980"/>
              <a:chExt cx="529860" cy="510468"/>
            </a:xfrm>
          </p:grpSpPr>
          <p:sp>
            <p:nvSpPr>
              <p:cNvPr id="3683" name="Google Shape;3683;p6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3" name="Google Shape;3693;p69"/>
          <p:cNvGrpSpPr/>
          <p:nvPr/>
        </p:nvGrpSpPr>
        <p:grpSpPr>
          <a:xfrm>
            <a:off x="6665529" y="3130228"/>
            <a:ext cx="576302" cy="511871"/>
            <a:chOff x="6644304" y="3073628"/>
            <a:chExt cx="576302" cy="511871"/>
          </a:xfrm>
        </p:grpSpPr>
        <p:sp>
          <p:nvSpPr>
            <p:cNvPr id="3694" name="Google Shape;3694;p6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5" name="Google Shape;3695;p69"/>
            <p:cNvGrpSpPr/>
            <p:nvPr/>
          </p:nvGrpSpPr>
          <p:grpSpPr>
            <a:xfrm>
              <a:off x="6712169" y="3085440"/>
              <a:ext cx="481622" cy="494913"/>
              <a:chOff x="6712169" y="3085440"/>
              <a:chExt cx="481622" cy="494913"/>
            </a:xfrm>
          </p:grpSpPr>
          <p:sp>
            <p:nvSpPr>
              <p:cNvPr id="3696" name="Google Shape;3696;p6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1" name="Google Shape;3701;p6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4" name="Google Shape;3704;p6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5" name="Google Shape;3705;p69"/>
          <p:cNvGrpSpPr/>
          <p:nvPr/>
        </p:nvGrpSpPr>
        <p:grpSpPr>
          <a:xfrm>
            <a:off x="6673379" y="3773223"/>
            <a:ext cx="560631" cy="511352"/>
            <a:chOff x="6652154" y="3716623"/>
            <a:chExt cx="560631" cy="511352"/>
          </a:xfrm>
        </p:grpSpPr>
        <p:sp>
          <p:nvSpPr>
            <p:cNvPr id="3706" name="Google Shape;3706;p6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7" name="Google Shape;3707;p69"/>
            <p:cNvGrpSpPr/>
            <p:nvPr/>
          </p:nvGrpSpPr>
          <p:grpSpPr>
            <a:xfrm>
              <a:off x="6669657" y="3716715"/>
              <a:ext cx="466779" cy="464290"/>
              <a:chOff x="6669657" y="3716715"/>
              <a:chExt cx="466779" cy="464290"/>
            </a:xfrm>
          </p:grpSpPr>
          <p:sp>
            <p:nvSpPr>
              <p:cNvPr id="3708" name="Google Shape;3708;p6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1" name="Google Shape;3721;p69"/>
          <p:cNvGrpSpPr/>
          <p:nvPr/>
        </p:nvGrpSpPr>
        <p:grpSpPr>
          <a:xfrm>
            <a:off x="7867470" y="4054631"/>
            <a:ext cx="187557" cy="187557"/>
            <a:chOff x="8565775" y="671075"/>
            <a:chExt cx="441000" cy="441000"/>
          </a:xfrm>
        </p:grpSpPr>
        <p:sp>
          <p:nvSpPr>
            <p:cNvPr id="3722" name="Google Shape;3722;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4" name="Google Shape;3724;p6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69"/>
          <p:cNvGrpSpPr/>
          <p:nvPr/>
        </p:nvGrpSpPr>
        <p:grpSpPr>
          <a:xfrm>
            <a:off x="6021325" y="3132850"/>
            <a:ext cx="587871" cy="512373"/>
            <a:chOff x="6000100" y="3076250"/>
            <a:chExt cx="587871" cy="512373"/>
          </a:xfrm>
        </p:grpSpPr>
        <p:sp>
          <p:nvSpPr>
            <p:cNvPr id="3727" name="Google Shape;3727;p6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8" name="Google Shape;3728;p69"/>
            <p:cNvGrpSpPr/>
            <p:nvPr/>
          </p:nvGrpSpPr>
          <p:grpSpPr>
            <a:xfrm>
              <a:off x="6031360" y="3076713"/>
              <a:ext cx="539107" cy="480965"/>
              <a:chOff x="6031360" y="3076713"/>
              <a:chExt cx="539107" cy="480965"/>
            </a:xfrm>
          </p:grpSpPr>
          <p:sp>
            <p:nvSpPr>
              <p:cNvPr id="3729" name="Google Shape;3729;p6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6" name="Google Shape;3736;p69"/>
          <p:cNvGrpSpPr/>
          <p:nvPr/>
        </p:nvGrpSpPr>
        <p:grpSpPr>
          <a:xfrm>
            <a:off x="3597785" y="3065882"/>
            <a:ext cx="2241344" cy="1330656"/>
            <a:chOff x="3597785" y="3065882"/>
            <a:chExt cx="2241344" cy="1330656"/>
          </a:xfrm>
        </p:grpSpPr>
        <p:grpSp>
          <p:nvGrpSpPr>
            <p:cNvPr id="3737" name="Google Shape;3737;p69"/>
            <p:cNvGrpSpPr/>
            <p:nvPr/>
          </p:nvGrpSpPr>
          <p:grpSpPr>
            <a:xfrm>
              <a:off x="5296908" y="3937355"/>
              <a:ext cx="143198" cy="32380"/>
              <a:chOff x="5296908" y="3937355"/>
              <a:chExt cx="143198" cy="32380"/>
            </a:xfrm>
          </p:grpSpPr>
          <p:sp>
            <p:nvSpPr>
              <p:cNvPr id="3738" name="Google Shape;3738;p6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69"/>
              <p:cNvGrpSpPr/>
              <p:nvPr/>
            </p:nvGrpSpPr>
            <p:grpSpPr>
              <a:xfrm>
                <a:off x="5402331" y="3937355"/>
                <a:ext cx="37776" cy="32380"/>
                <a:chOff x="5402331" y="3937355"/>
                <a:chExt cx="37776" cy="32380"/>
              </a:xfrm>
            </p:grpSpPr>
            <p:sp>
              <p:nvSpPr>
                <p:cNvPr id="3740" name="Google Shape;3740;p6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69"/>
              <p:cNvGrpSpPr/>
              <p:nvPr/>
            </p:nvGrpSpPr>
            <p:grpSpPr>
              <a:xfrm>
                <a:off x="5296908" y="3937355"/>
                <a:ext cx="37783" cy="32380"/>
                <a:chOff x="5296908" y="3937355"/>
                <a:chExt cx="37783" cy="32380"/>
              </a:xfrm>
            </p:grpSpPr>
            <p:sp>
              <p:nvSpPr>
                <p:cNvPr id="3743" name="Google Shape;3743;p6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69"/>
            <p:cNvGrpSpPr/>
            <p:nvPr/>
          </p:nvGrpSpPr>
          <p:grpSpPr>
            <a:xfrm>
              <a:off x="4724163" y="3119631"/>
              <a:ext cx="120838" cy="84218"/>
              <a:chOff x="4724163" y="3119631"/>
              <a:chExt cx="120838" cy="84218"/>
            </a:xfrm>
          </p:grpSpPr>
          <p:grpSp>
            <p:nvGrpSpPr>
              <p:cNvPr id="3746" name="Google Shape;3746;p69"/>
              <p:cNvGrpSpPr/>
              <p:nvPr/>
            </p:nvGrpSpPr>
            <p:grpSpPr>
              <a:xfrm>
                <a:off x="4746712" y="3132773"/>
                <a:ext cx="86869" cy="56424"/>
                <a:chOff x="4746712" y="3132773"/>
                <a:chExt cx="86869" cy="56424"/>
              </a:xfrm>
            </p:grpSpPr>
            <p:sp>
              <p:nvSpPr>
                <p:cNvPr id="3747" name="Google Shape;3747;p6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9"/>
              <p:cNvGrpSpPr/>
              <p:nvPr/>
            </p:nvGrpSpPr>
            <p:grpSpPr>
              <a:xfrm>
                <a:off x="4773634" y="3143336"/>
                <a:ext cx="37776" cy="32451"/>
                <a:chOff x="4773634" y="3143336"/>
                <a:chExt cx="37776" cy="32451"/>
              </a:xfrm>
            </p:grpSpPr>
            <p:sp>
              <p:nvSpPr>
                <p:cNvPr id="3750" name="Google Shape;3750;p6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9"/>
              <p:cNvGrpSpPr/>
              <p:nvPr/>
            </p:nvGrpSpPr>
            <p:grpSpPr>
              <a:xfrm>
                <a:off x="4724163" y="3131248"/>
                <a:ext cx="37776" cy="32459"/>
                <a:chOff x="4724163" y="3131248"/>
                <a:chExt cx="37776" cy="32459"/>
              </a:xfrm>
            </p:grpSpPr>
            <p:sp>
              <p:nvSpPr>
                <p:cNvPr id="3753" name="Google Shape;3753;p6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9"/>
              <p:cNvGrpSpPr/>
              <p:nvPr/>
            </p:nvGrpSpPr>
            <p:grpSpPr>
              <a:xfrm>
                <a:off x="4755081" y="3176054"/>
                <a:ext cx="32357" cy="27795"/>
                <a:chOff x="4755081" y="3176054"/>
                <a:chExt cx="32357" cy="27795"/>
              </a:xfrm>
            </p:grpSpPr>
            <p:sp>
              <p:nvSpPr>
                <p:cNvPr id="3756" name="Google Shape;3756;p6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9"/>
              <p:cNvGrpSpPr/>
              <p:nvPr/>
            </p:nvGrpSpPr>
            <p:grpSpPr>
              <a:xfrm>
                <a:off x="4812550" y="3119631"/>
                <a:ext cx="32451" cy="27803"/>
                <a:chOff x="4812550" y="3119631"/>
                <a:chExt cx="32451" cy="27803"/>
              </a:xfrm>
            </p:grpSpPr>
            <p:sp>
              <p:nvSpPr>
                <p:cNvPr id="3759" name="Google Shape;3759;p6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1" name="Google Shape;3761;p69"/>
            <p:cNvGrpSpPr/>
            <p:nvPr/>
          </p:nvGrpSpPr>
          <p:grpSpPr>
            <a:xfrm>
              <a:off x="5382826" y="4027197"/>
              <a:ext cx="268967" cy="250422"/>
              <a:chOff x="5382826" y="4027197"/>
              <a:chExt cx="268967" cy="250422"/>
            </a:xfrm>
          </p:grpSpPr>
          <p:grpSp>
            <p:nvGrpSpPr>
              <p:cNvPr id="3762" name="Google Shape;3762;p69"/>
              <p:cNvGrpSpPr/>
              <p:nvPr/>
            </p:nvGrpSpPr>
            <p:grpSpPr>
              <a:xfrm>
                <a:off x="5405280" y="4042510"/>
                <a:ext cx="237570" cy="218647"/>
                <a:chOff x="5405280" y="4042510"/>
                <a:chExt cx="237570" cy="218647"/>
              </a:xfrm>
            </p:grpSpPr>
            <p:sp>
              <p:nvSpPr>
                <p:cNvPr id="3763" name="Google Shape;3763;p6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69"/>
              <p:cNvGrpSpPr/>
              <p:nvPr/>
            </p:nvGrpSpPr>
            <p:grpSpPr>
              <a:xfrm>
                <a:off x="5382826" y="4125549"/>
                <a:ext cx="37776" cy="32380"/>
                <a:chOff x="5382826" y="4125549"/>
                <a:chExt cx="37776" cy="32380"/>
              </a:xfrm>
            </p:grpSpPr>
            <p:sp>
              <p:nvSpPr>
                <p:cNvPr id="3770" name="Google Shape;3770;p6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9"/>
              <p:cNvGrpSpPr/>
              <p:nvPr/>
            </p:nvGrpSpPr>
            <p:grpSpPr>
              <a:xfrm>
                <a:off x="5475680" y="4195587"/>
                <a:ext cx="37783" cy="32364"/>
                <a:chOff x="5475680" y="4195587"/>
                <a:chExt cx="37783" cy="32364"/>
              </a:xfrm>
            </p:grpSpPr>
            <p:sp>
              <p:nvSpPr>
                <p:cNvPr id="3773" name="Google Shape;3773;p6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9"/>
              <p:cNvGrpSpPr/>
              <p:nvPr/>
            </p:nvGrpSpPr>
            <p:grpSpPr>
              <a:xfrm>
                <a:off x="5532575" y="4027197"/>
                <a:ext cx="33308" cy="32262"/>
                <a:chOff x="5532575" y="4027197"/>
                <a:chExt cx="33308" cy="32262"/>
              </a:xfrm>
            </p:grpSpPr>
            <p:sp>
              <p:nvSpPr>
                <p:cNvPr id="3776" name="Google Shape;3776;p6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9"/>
              <p:cNvGrpSpPr/>
              <p:nvPr/>
            </p:nvGrpSpPr>
            <p:grpSpPr>
              <a:xfrm>
                <a:off x="5590706" y="4245348"/>
                <a:ext cx="33497" cy="32270"/>
                <a:chOff x="5590706" y="4245348"/>
                <a:chExt cx="33497" cy="32270"/>
              </a:xfrm>
            </p:grpSpPr>
            <p:sp>
              <p:nvSpPr>
                <p:cNvPr id="3779" name="Google Shape;3779;p6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9"/>
              <p:cNvGrpSpPr/>
              <p:nvPr/>
            </p:nvGrpSpPr>
            <p:grpSpPr>
              <a:xfrm>
                <a:off x="5618681" y="4109677"/>
                <a:ext cx="33112" cy="32357"/>
                <a:chOff x="5618681" y="4109677"/>
                <a:chExt cx="33112" cy="32357"/>
              </a:xfrm>
            </p:grpSpPr>
            <p:sp>
              <p:nvSpPr>
                <p:cNvPr id="3782" name="Google Shape;3782;p6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9"/>
              <p:cNvGrpSpPr/>
              <p:nvPr/>
            </p:nvGrpSpPr>
            <p:grpSpPr>
              <a:xfrm>
                <a:off x="5479298" y="4128262"/>
                <a:ext cx="31405" cy="26906"/>
                <a:chOff x="5479298" y="4128262"/>
                <a:chExt cx="31405" cy="26906"/>
              </a:xfrm>
            </p:grpSpPr>
            <p:sp>
              <p:nvSpPr>
                <p:cNvPr id="3785" name="Google Shape;3785;p6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9"/>
              <p:cNvGrpSpPr/>
              <p:nvPr/>
            </p:nvGrpSpPr>
            <p:grpSpPr>
              <a:xfrm>
                <a:off x="5582903" y="4180116"/>
                <a:ext cx="31499" cy="26898"/>
                <a:chOff x="5582903" y="4180116"/>
                <a:chExt cx="31499" cy="26898"/>
              </a:xfrm>
            </p:grpSpPr>
            <p:sp>
              <p:nvSpPr>
                <p:cNvPr id="3788" name="Google Shape;3788;p6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0" name="Google Shape;3790;p69"/>
            <p:cNvGrpSpPr/>
            <p:nvPr/>
          </p:nvGrpSpPr>
          <p:grpSpPr>
            <a:xfrm>
              <a:off x="3977681" y="3230323"/>
              <a:ext cx="94584" cy="84085"/>
              <a:chOff x="3977681" y="3230323"/>
              <a:chExt cx="94584" cy="84085"/>
            </a:xfrm>
          </p:grpSpPr>
          <p:grpSp>
            <p:nvGrpSpPr>
              <p:cNvPr id="3791" name="Google Shape;3791;p69"/>
              <p:cNvGrpSpPr/>
              <p:nvPr/>
            </p:nvGrpSpPr>
            <p:grpSpPr>
              <a:xfrm>
                <a:off x="4000135" y="3243041"/>
                <a:ext cx="59570" cy="57186"/>
                <a:chOff x="4000135" y="3243041"/>
                <a:chExt cx="59570" cy="57186"/>
              </a:xfrm>
            </p:grpSpPr>
            <p:sp>
              <p:nvSpPr>
                <p:cNvPr id="3792" name="Google Shape;3792;p6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9"/>
              <p:cNvGrpSpPr/>
              <p:nvPr/>
            </p:nvGrpSpPr>
            <p:grpSpPr>
              <a:xfrm>
                <a:off x="3977681" y="3245872"/>
                <a:ext cx="37783" cy="32380"/>
                <a:chOff x="3977681" y="3245872"/>
                <a:chExt cx="37783" cy="32380"/>
              </a:xfrm>
            </p:grpSpPr>
            <p:sp>
              <p:nvSpPr>
                <p:cNvPr id="3796" name="Google Shape;3796;p6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9"/>
              <p:cNvGrpSpPr/>
              <p:nvPr/>
            </p:nvGrpSpPr>
            <p:grpSpPr>
              <a:xfrm>
                <a:off x="4040860" y="3262672"/>
                <a:ext cx="31405" cy="27001"/>
                <a:chOff x="4040860" y="3262672"/>
                <a:chExt cx="31405" cy="27001"/>
              </a:xfrm>
            </p:grpSpPr>
            <p:sp>
              <p:nvSpPr>
                <p:cNvPr id="3799" name="Google Shape;3799;p6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9"/>
              <p:cNvGrpSpPr/>
              <p:nvPr/>
            </p:nvGrpSpPr>
            <p:grpSpPr>
              <a:xfrm>
                <a:off x="4021072" y="3230323"/>
                <a:ext cx="31397" cy="26906"/>
                <a:chOff x="4021072" y="3230323"/>
                <a:chExt cx="31397" cy="26906"/>
              </a:xfrm>
            </p:grpSpPr>
            <p:sp>
              <p:nvSpPr>
                <p:cNvPr id="3802" name="Google Shape;3802;p6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9"/>
              <p:cNvGrpSpPr/>
              <p:nvPr/>
            </p:nvGrpSpPr>
            <p:grpSpPr>
              <a:xfrm>
                <a:off x="4001472" y="3287462"/>
                <a:ext cx="31499" cy="26945"/>
                <a:chOff x="4001472" y="3287462"/>
                <a:chExt cx="31499" cy="26945"/>
              </a:xfrm>
            </p:grpSpPr>
            <p:sp>
              <p:nvSpPr>
                <p:cNvPr id="3805" name="Google Shape;3805;p6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7" name="Google Shape;3807;p69"/>
            <p:cNvGrpSpPr/>
            <p:nvPr/>
          </p:nvGrpSpPr>
          <p:grpSpPr>
            <a:xfrm>
              <a:off x="4084715" y="3258865"/>
              <a:ext cx="184961" cy="137268"/>
              <a:chOff x="4084715" y="3258865"/>
              <a:chExt cx="184961" cy="137268"/>
            </a:xfrm>
          </p:grpSpPr>
          <p:grpSp>
            <p:nvGrpSpPr>
              <p:cNvPr id="3808" name="Google Shape;3808;p69"/>
              <p:cNvGrpSpPr/>
              <p:nvPr/>
            </p:nvGrpSpPr>
            <p:grpSpPr>
              <a:xfrm>
                <a:off x="4107453" y="3271583"/>
                <a:ext cx="153470" cy="110275"/>
                <a:chOff x="4107453" y="3271583"/>
                <a:chExt cx="153470" cy="110275"/>
              </a:xfrm>
            </p:grpSpPr>
            <p:sp>
              <p:nvSpPr>
                <p:cNvPr id="3809" name="Google Shape;3809;p6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69"/>
              <p:cNvGrpSpPr/>
              <p:nvPr/>
            </p:nvGrpSpPr>
            <p:grpSpPr>
              <a:xfrm>
                <a:off x="4136947" y="3258865"/>
                <a:ext cx="31499" cy="27001"/>
                <a:chOff x="4136947" y="3258865"/>
                <a:chExt cx="31499" cy="27001"/>
              </a:xfrm>
            </p:grpSpPr>
            <p:sp>
              <p:nvSpPr>
                <p:cNvPr id="3814" name="Google Shape;3814;p6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9"/>
              <p:cNvGrpSpPr/>
              <p:nvPr/>
            </p:nvGrpSpPr>
            <p:grpSpPr>
              <a:xfrm>
                <a:off x="4084715" y="3266478"/>
                <a:ext cx="31468" cy="26898"/>
                <a:chOff x="4084715" y="3266478"/>
                <a:chExt cx="31468" cy="26898"/>
              </a:xfrm>
            </p:grpSpPr>
            <p:sp>
              <p:nvSpPr>
                <p:cNvPr id="3817" name="Google Shape;3817;p6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9"/>
              <p:cNvGrpSpPr/>
              <p:nvPr/>
            </p:nvGrpSpPr>
            <p:grpSpPr>
              <a:xfrm>
                <a:off x="4159213" y="3279849"/>
                <a:ext cx="31405" cy="26945"/>
                <a:chOff x="4159213" y="3279849"/>
                <a:chExt cx="31405" cy="26945"/>
              </a:xfrm>
            </p:grpSpPr>
            <p:sp>
              <p:nvSpPr>
                <p:cNvPr id="3820" name="Google Shape;3820;p6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69"/>
              <p:cNvGrpSpPr/>
              <p:nvPr/>
            </p:nvGrpSpPr>
            <p:grpSpPr>
              <a:xfrm>
                <a:off x="4201550" y="3266502"/>
                <a:ext cx="31405" cy="26883"/>
                <a:chOff x="4201550" y="3266502"/>
                <a:chExt cx="31405" cy="26883"/>
              </a:xfrm>
            </p:grpSpPr>
            <p:sp>
              <p:nvSpPr>
                <p:cNvPr id="3823" name="Google Shape;3823;p6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9"/>
              <p:cNvGrpSpPr/>
              <p:nvPr/>
            </p:nvGrpSpPr>
            <p:grpSpPr>
              <a:xfrm>
                <a:off x="4201550" y="3338278"/>
                <a:ext cx="31405" cy="26930"/>
                <a:chOff x="4201550" y="3338278"/>
                <a:chExt cx="31405" cy="26930"/>
              </a:xfrm>
            </p:grpSpPr>
            <p:sp>
              <p:nvSpPr>
                <p:cNvPr id="3826" name="Google Shape;3826;p6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9"/>
              <p:cNvGrpSpPr/>
              <p:nvPr/>
            </p:nvGrpSpPr>
            <p:grpSpPr>
              <a:xfrm>
                <a:off x="4238272" y="3369132"/>
                <a:ext cx="31405" cy="27001"/>
                <a:chOff x="4238272" y="3369132"/>
                <a:chExt cx="31405" cy="27001"/>
              </a:xfrm>
            </p:grpSpPr>
            <p:sp>
              <p:nvSpPr>
                <p:cNvPr id="3829" name="Google Shape;3829;p6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1" name="Google Shape;3831;p69"/>
            <p:cNvGrpSpPr/>
            <p:nvPr/>
          </p:nvGrpSpPr>
          <p:grpSpPr>
            <a:xfrm>
              <a:off x="4068639" y="3200169"/>
              <a:ext cx="77643" cy="37272"/>
              <a:chOff x="4068639" y="3200169"/>
              <a:chExt cx="77643" cy="37272"/>
            </a:xfrm>
          </p:grpSpPr>
          <p:sp>
            <p:nvSpPr>
              <p:cNvPr id="3832" name="Google Shape;3832;p6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3" name="Google Shape;3833;p69"/>
              <p:cNvGrpSpPr/>
              <p:nvPr/>
            </p:nvGrpSpPr>
            <p:grpSpPr>
              <a:xfrm>
                <a:off x="4114878" y="3200169"/>
                <a:ext cx="31405" cy="26993"/>
                <a:chOff x="4114878" y="3200169"/>
                <a:chExt cx="31405" cy="26993"/>
              </a:xfrm>
            </p:grpSpPr>
            <p:sp>
              <p:nvSpPr>
                <p:cNvPr id="3834" name="Google Shape;3834;p6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9"/>
              <p:cNvGrpSpPr/>
              <p:nvPr/>
            </p:nvGrpSpPr>
            <p:grpSpPr>
              <a:xfrm>
                <a:off x="4068639" y="3210535"/>
                <a:ext cx="31499" cy="26906"/>
                <a:chOff x="4068639" y="3210535"/>
                <a:chExt cx="31499" cy="26906"/>
              </a:xfrm>
            </p:grpSpPr>
            <p:sp>
              <p:nvSpPr>
                <p:cNvPr id="3837" name="Google Shape;3837;p6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69"/>
            <p:cNvGrpSpPr/>
            <p:nvPr/>
          </p:nvGrpSpPr>
          <p:grpSpPr>
            <a:xfrm>
              <a:off x="3869702" y="3066935"/>
              <a:ext cx="382664" cy="190294"/>
              <a:chOff x="3869702" y="3066935"/>
              <a:chExt cx="382664" cy="190294"/>
            </a:xfrm>
          </p:grpSpPr>
          <p:grpSp>
            <p:nvGrpSpPr>
              <p:cNvPr id="3840" name="Google Shape;3840;p69"/>
              <p:cNvGrpSpPr/>
              <p:nvPr/>
            </p:nvGrpSpPr>
            <p:grpSpPr>
              <a:xfrm>
                <a:off x="3888633" y="3082351"/>
                <a:ext cx="351172" cy="160698"/>
                <a:chOff x="3888633" y="3082351"/>
                <a:chExt cx="351172" cy="160698"/>
              </a:xfrm>
            </p:grpSpPr>
            <p:sp>
              <p:nvSpPr>
                <p:cNvPr id="3841" name="Google Shape;3841;p6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69"/>
              <p:cNvGrpSpPr/>
              <p:nvPr/>
            </p:nvGrpSpPr>
            <p:grpSpPr>
              <a:xfrm>
                <a:off x="4143703" y="3066935"/>
                <a:ext cx="37783" cy="32357"/>
                <a:chOff x="4143703" y="3066935"/>
                <a:chExt cx="37783" cy="32357"/>
              </a:xfrm>
            </p:grpSpPr>
            <p:sp>
              <p:nvSpPr>
                <p:cNvPr id="3848" name="Google Shape;3848;p6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69"/>
              <p:cNvGrpSpPr/>
              <p:nvPr/>
            </p:nvGrpSpPr>
            <p:grpSpPr>
              <a:xfrm>
                <a:off x="4044565" y="3103563"/>
                <a:ext cx="37783" cy="32451"/>
                <a:chOff x="4044565" y="3103563"/>
                <a:chExt cx="37783" cy="32451"/>
              </a:xfrm>
            </p:grpSpPr>
            <p:sp>
              <p:nvSpPr>
                <p:cNvPr id="3851" name="Google Shape;3851;p6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9"/>
              <p:cNvGrpSpPr/>
              <p:nvPr/>
            </p:nvGrpSpPr>
            <p:grpSpPr>
              <a:xfrm>
                <a:off x="4017454" y="3188237"/>
                <a:ext cx="37776" cy="32357"/>
                <a:chOff x="4017454" y="3188237"/>
                <a:chExt cx="37776" cy="32357"/>
              </a:xfrm>
            </p:grpSpPr>
            <p:sp>
              <p:nvSpPr>
                <p:cNvPr id="3854" name="Google Shape;3854;p6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9"/>
              <p:cNvGrpSpPr/>
              <p:nvPr/>
            </p:nvGrpSpPr>
            <p:grpSpPr>
              <a:xfrm>
                <a:off x="3921548" y="3157509"/>
                <a:ext cx="37783" cy="32357"/>
                <a:chOff x="3921548" y="3157509"/>
                <a:chExt cx="37783" cy="32357"/>
              </a:xfrm>
            </p:grpSpPr>
            <p:sp>
              <p:nvSpPr>
                <p:cNvPr id="3857" name="Google Shape;3857;p6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9"/>
              <p:cNvGrpSpPr/>
              <p:nvPr/>
            </p:nvGrpSpPr>
            <p:grpSpPr>
              <a:xfrm>
                <a:off x="3939056" y="3211620"/>
                <a:ext cx="37783" cy="32380"/>
                <a:chOff x="3939056" y="3211620"/>
                <a:chExt cx="37783" cy="32380"/>
              </a:xfrm>
            </p:grpSpPr>
            <p:sp>
              <p:nvSpPr>
                <p:cNvPr id="3860" name="Google Shape;3860;p6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9"/>
              <p:cNvGrpSpPr/>
              <p:nvPr/>
            </p:nvGrpSpPr>
            <p:grpSpPr>
              <a:xfrm>
                <a:off x="4176240" y="3136965"/>
                <a:ext cx="31405" cy="26930"/>
                <a:chOff x="4176240" y="3136965"/>
                <a:chExt cx="31405" cy="26930"/>
              </a:xfrm>
            </p:grpSpPr>
            <p:sp>
              <p:nvSpPr>
                <p:cNvPr id="3863" name="Google Shape;3863;p6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9"/>
              <p:cNvGrpSpPr/>
              <p:nvPr/>
            </p:nvGrpSpPr>
            <p:grpSpPr>
              <a:xfrm>
                <a:off x="4133148" y="3152593"/>
                <a:ext cx="31499" cy="27001"/>
                <a:chOff x="4133148" y="3152593"/>
                <a:chExt cx="31499" cy="27001"/>
              </a:xfrm>
            </p:grpSpPr>
            <p:sp>
              <p:nvSpPr>
                <p:cNvPr id="3866" name="Google Shape;3866;p6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9"/>
              <p:cNvGrpSpPr/>
              <p:nvPr/>
            </p:nvGrpSpPr>
            <p:grpSpPr>
              <a:xfrm>
                <a:off x="4220866" y="3073534"/>
                <a:ext cx="31499" cy="26898"/>
                <a:chOff x="4220866" y="3073534"/>
                <a:chExt cx="31499" cy="26898"/>
              </a:xfrm>
            </p:grpSpPr>
            <p:sp>
              <p:nvSpPr>
                <p:cNvPr id="3869" name="Google Shape;3869;p6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9"/>
              <p:cNvGrpSpPr/>
              <p:nvPr/>
            </p:nvGrpSpPr>
            <p:grpSpPr>
              <a:xfrm>
                <a:off x="3869702" y="3230323"/>
                <a:ext cx="31499" cy="26906"/>
                <a:chOff x="3869702" y="3230323"/>
                <a:chExt cx="31499" cy="26906"/>
              </a:xfrm>
            </p:grpSpPr>
            <p:sp>
              <p:nvSpPr>
                <p:cNvPr id="3872" name="Google Shape;3872;p6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9"/>
            <p:cNvGrpSpPr/>
            <p:nvPr/>
          </p:nvGrpSpPr>
          <p:grpSpPr>
            <a:xfrm>
              <a:off x="4271383" y="3065882"/>
              <a:ext cx="304556" cy="341663"/>
              <a:chOff x="4271383" y="3065882"/>
              <a:chExt cx="304556" cy="341663"/>
            </a:xfrm>
          </p:grpSpPr>
          <p:grpSp>
            <p:nvGrpSpPr>
              <p:cNvPr id="3875" name="Google Shape;3875;p69"/>
              <p:cNvGrpSpPr/>
              <p:nvPr/>
            </p:nvGrpSpPr>
            <p:grpSpPr>
              <a:xfrm>
                <a:off x="4293838" y="3078639"/>
                <a:ext cx="269353" cy="311973"/>
                <a:chOff x="4293838" y="3078639"/>
                <a:chExt cx="269353" cy="311973"/>
              </a:xfrm>
            </p:grpSpPr>
            <p:sp>
              <p:nvSpPr>
                <p:cNvPr id="3876" name="Google Shape;3876;p6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9"/>
              <p:cNvGrpSpPr/>
              <p:nvPr/>
            </p:nvGrpSpPr>
            <p:grpSpPr>
              <a:xfrm>
                <a:off x="4538164" y="3342061"/>
                <a:ext cx="37776" cy="32380"/>
                <a:chOff x="4538164" y="3342061"/>
                <a:chExt cx="37776" cy="32380"/>
              </a:xfrm>
            </p:grpSpPr>
            <p:sp>
              <p:nvSpPr>
                <p:cNvPr id="3894" name="Google Shape;3894;p6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69"/>
              <p:cNvGrpSpPr/>
              <p:nvPr/>
            </p:nvGrpSpPr>
            <p:grpSpPr>
              <a:xfrm>
                <a:off x="4271383" y="3194742"/>
                <a:ext cx="37783" cy="32420"/>
                <a:chOff x="4271383" y="3194742"/>
                <a:chExt cx="37783" cy="32420"/>
              </a:xfrm>
            </p:grpSpPr>
            <p:sp>
              <p:nvSpPr>
                <p:cNvPr id="3897" name="Google Shape;3897;p6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9"/>
              <p:cNvGrpSpPr/>
              <p:nvPr/>
            </p:nvGrpSpPr>
            <p:grpSpPr>
              <a:xfrm>
                <a:off x="4284416" y="3084058"/>
                <a:ext cx="37783" cy="32357"/>
                <a:chOff x="4284416" y="3084058"/>
                <a:chExt cx="37783" cy="32357"/>
              </a:xfrm>
            </p:grpSpPr>
            <p:sp>
              <p:nvSpPr>
                <p:cNvPr id="3900" name="Google Shape;3900;p6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9"/>
              <p:cNvGrpSpPr/>
              <p:nvPr/>
            </p:nvGrpSpPr>
            <p:grpSpPr>
              <a:xfrm>
                <a:off x="4478697" y="3297561"/>
                <a:ext cx="37776" cy="32451"/>
                <a:chOff x="4478697" y="3297561"/>
                <a:chExt cx="37776" cy="32451"/>
              </a:xfrm>
            </p:grpSpPr>
            <p:sp>
              <p:nvSpPr>
                <p:cNvPr id="3903" name="Google Shape;3903;p6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9"/>
              <p:cNvGrpSpPr/>
              <p:nvPr/>
            </p:nvGrpSpPr>
            <p:grpSpPr>
              <a:xfrm>
                <a:off x="4411813" y="3331711"/>
                <a:ext cx="37776" cy="32451"/>
                <a:chOff x="4411813" y="3331711"/>
                <a:chExt cx="37776" cy="32451"/>
              </a:xfrm>
            </p:grpSpPr>
            <p:sp>
              <p:nvSpPr>
                <p:cNvPr id="3906" name="Google Shape;3906;p6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9"/>
              <p:cNvGrpSpPr/>
              <p:nvPr/>
            </p:nvGrpSpPr>
            <p:grpSpPr>
              <a:xfrm>
                <a:off x="4337984" y="3375188"/>
                <a:ext cx="37776" cy="32357"/>
                <a:chOff x="4337984" y="3375188"/>
                <a:chExt cx="37776" cy="32357"/>
              </a:xfrm>
            </p:grpSpPr>
            <p:sp>
              <p:nvSpPr>
                <p:cNvPr id="3909" name="Google Shape;3909;p6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9"/>
              <p:cNvGrpSpPr/>
              <p:nvPr/>
            </p:nvGrpSpPr>
            <p:grpSpPr>
              <a:xfrm>
                <a:off x="4494867" y="3090530"/>
                <a:ext cx="37878" cy="32451"/>
                <a:chOff x="4494867" y="3090530"/>
                <a:chExt cx="37878" cy="32451"/>
              </a:xfrm>
            </p:grpSpPr>
            <p:sp>
              <p:nvSpPr>
                <p:cNvPr id="3912" name="Google Shape;3912;p6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9"/>
              <p:cNvGrpSpPr/>
              <p:nvPr/>
            </p:nvGrpSpPr>
            <p:grpSpPr>
              <a:xfrm>
                <a:off x="4525124" y="3207774"/>
                <a:ext cx="37783" cy="32420"/>
                <a:chOff x="4525124" y="3207774"/>
                <a:chExt cx="37783" cy="32420"/>
              </a:xfrm>
            </p:grpSpPr>
            <p:sp>
              <p:nvSpPr>
                <p:cNvPr id="3915" name="Google Shape;3915;p6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9"/>
              <p:cNvGrpSpPr/>
              <p:nvPr/>
            </p:nvGrpSpPr>
            <p:grpSpPr>
              <a:xfrm>
                <a:off x="4440544" y="3176479"/>
                <a:ext cx="31499" cy="26898"/>
                <a:chOff x="4440544" y="3176479"/>
                <a:chExt cx="31499" cy="26898"/>
              </a:xfrm>
            </p:grpSpPr>
            <p:sp>
              <p:nvSpPr>
                <p:cNvPr id="3918" name="Google Shape;3918;p6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9"/>
              <p:cNvGrpSpPr/>
              <p:nvPr/>
            </p:nvGrpSpPr>
            <p:grpSpPr>
              <a:xfrm>
                <a:off x="4350545" y="3156400"/>
                <a:ext cx="31405" cy="27001"/>
                <a:chOff x="4350545" y="3156400"/>
                <a:chExt cx="31405" cy="27001"/>
              </a:xfrm>
            </p:grpSpPr>
            <p:sp>
              <p:nvSpPr>
                <p:cNvPr id="3921" name="Google Shape;3921;p6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9"/>
              <p:cNvGrpSpPr/>
              <p:nvPr/>
            </p:nvGrpSpPr>
            <p:grpSpPr>
              <a:xfrm>
                <a:off x="4376703" y="3255058"/>
                <a:ext cx="31405" cy="27001"/>
                <a:chOff x="4376703" y="3255058"/>
                <a:chExt cx="31405" cy="27001"/>
              </a:xfrm>
            </p:grpSpPr>
            <p:sp>
              <p:nvSpPr>
                <p:cNvPr id="3924" name="Google Shape;3924;p6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9"/>
              <p:cNvGrpSpPr/>
              <p:nvPr/>
            </p:nvGrpSpPr>
            <p:grpSpPr>
              <a:xfrm>
                <a:off x="4331322" y="3283656"/>
                <a:ext cx="31405" cy="26945"/>
                <a:chOff x="4331322" y="3283656"/>
                <a:chExt cx="31405" cy="26945"/>
              </a:xfrm>
            </p:grpSpPr>
            <p:sp>
              <p:nvSpPr>
                <p:cNvPr id="3927" name="Google Shape;3927;p6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9"/>
              <p:cNvGrpSpPr/>
              <p:nvPr/>
            </p:nvGrpSpPr>
            <p:grpSpPr>
              <a:xfrm>
                <a:off x="4380510" y="3065882"/>
                <a:ext cx="31405" cy="26938"/>
                <a:chOff x="4380510" y="3065882"/>
                <a:chExt cx="31405" cy="26938"/>
              </a:xfrm>
            </p:grpSpPr>
            <p:sp>
              <p:nvSpPr>
                <p:cNvPr id="3930" name="Google Shape;3930;p6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2" name="Google Shape;3932;p69"/>
            <p:cNvGrpSpPr/>
            <p:nvPr/>
          </p:nvGrpSpPr>
          <p:grpSpPr>
            <a:xfrm>
              <a:off x="4558998" y="3188237"/>
              <a:ext cx="1280131" cy="1052746"/>
              <a:chOff x="4558998" y="3188237"/>
              <a:chExt cx="1280131" cy="1052746"/>
            </a:xfrm>
          </p:grpSpPr>
          <p:sp>
            <p:nvSpPr>
              <p:cNvPr id="3933" name="Google Shape;3933;p6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4" name="Google Shape;3934;p69"/>
              <p:cNvGrpSpPr/>
              <p:nvPr/>
            </p:nvGrpSpPr>
            <p:grpSpPr>
              <a:xfrm>
                <a:off x="4579164" y="3203653"/>
                <a:ext cx="1244833" cy="1020397"/>
                <a:chOff x="4579164" y="3203653"/>
                <a:chExt cx="1244833" cy="1020397"/>
              </a:xfrm>
            </p:grpSpPr>
            <p:sp>
              <p:nvSpPr>
                <p:cNvPr id="3935" name="Google Shape;3935;p6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7" name="Google Shape;3937;p69"/>
                <p:cNvGrpSpPr/>
                <p:nvPr/>
              </p:nvGrpSpPr>
              <p:grpSpPr>
                <a:xfrm>
                  <a:off x="4579164" y="3203653"/>
                  <a:ext cx="1244833" cy="1020397"/>
                  <a:chOff x="4579164" y="3203653"/>
                  <a:chExt cx="1244833" cy="1020397"/>
                </a:xfrm>
              </p:grpSpPr>
              <p:sp>
                <p:nvSpPr>
                  <p:cNvPr id="3938" name="Google Shape;3938;p6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69"/>
                  <p:cNvGrpSpPr/>
                  <p:nvPr/>
                </p:nvGrpSpPr>
                <p:grpSpPr>
                  <a:xfrm>
                    <a:off x="4579164" y="3203653"/>
                    <a:ext cx="1244833" cy="1020397"/>
                    <a:chOff x="4579164" y="3203653"/>
                    <a:chExt cx="1244833" cy="1020397"/>
                  </a:xfrm>
                </p:grpSpPr>
                <p:sp>
                  <p:nvSpPr>
                    <p:cNvPr id="3941" name="Google Shape;3941;p6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9" name="Google Shape;3949;p69"/>
                    <p:cNvGrpSpPr/>
                    <p:nvPr/>
                  </p:nvGrpSpPr>
                  <p:grpSpPr>
                    <a:xfrm>
                      <a:off x="4579164" y="3203653"/>
                      <a:ext cx="1244833" cy="1020397"/>
                      <a:chOff x="4579164" y="3203653"/>
                      <a:chExt cx="1244833" cy="1020397"/>
                    </a:xfrm>
                  </p:grpSpPr>
                  <p:sp>
                    <p:nvSpPr>
                      <p:cNvPr id="3950" name="Google Shape;3950;p6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4" name="Google Shape;3964;p69"/>
                      <p:cNvGrpSpPr/>
                      <p:nvPr/>
                    </p:nvGrpSpPr>
                    <p:grpSpPr>
                      <a:xfrm>
                        <a:off x="4579164" y="3203653"/>
                        <a:ext cx="1244833" cy="1020397"/>
                        <a:chOff x="4579164" y="3203653"/>
                        <a:chExt cx="1244833" cy="1020397"/>
                      </a:xfrm>
                    </p:grpSpPr>
                    <p:sp>
                      <p:nvSpPr>
                        <p:cNvPr id="3965" name="Google Shape;3965;p6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69"/>
                        <p:cNvGrpSpPr/>
                        <p:nvPr/>
                      </p:nvGrpSpPr>
                      <p:grpSpPr>
                        <a:xfrm>
                          <a:off x="4579164" y="3203653"/>
                          <a:ext cx="1244833" cy="1020397"/>
                          <a:chOff x="4579164" y="3203653"/>
                          <a:chExt cx="1244833" cy="1020397"/>
                        </a:xfrm>
                      </p:grpSpPr>
                      <p:sp>
                        <p:nvSpPr>
                          <p:cNvPr id="3990" name="Google Shape;3990;p6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9"/>
                          <p:cNvGrpSpPr/>
                          <p:nvPr/>
                        </p:nvGrpSpPr>
                        <p:grpSpPr>
                          <a:xfrm>
                            <a:off x="4579164" y="3203653"/>
                            <a:ext cx="1244833" cy="1020397"/>
                            <a:chOff x="4579164" y="3203653"/>
                            <a:chExt cx="1244833" cy="1020397"/>
                          </a:xfrm>
                        </p:grpSpPr>
                        <p:sp>
                          <p:nvSpPr>
                            <p:cNvPr id="3992" name="Google Shape;3992;p6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9" name="Google Shape;3999;p69"/>
                            <p:cNvGrpSpPr/>
                            <p:nvPr/>
                          </p:nvGrpSpPr>
                          <p:grpSpPr>
                            <a:xfrm>
                              <a:off x="4579164" y="3203653"/>
                              <a:ext cx="1244833" cy="1020397"/>
                              <a:chOff x="4579164" y="3203653"/>
                              <a:chExt cx="1244833" cy="1020397"/>
                            </a:xfrm>
                          </p:grpSpPr>
                          <p:sp>
                            <p:nvSpPr>
                              <p:cNvPr id="4000" name="Google Shape;4000;p6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3" name="Google Shape;4013;p69"/>
                              <p:cNvGrpSpPr/>
                              <p:nvPr/>
                            </p:nvGrpSpPr>
                            <p:grpSpPr>
                              <a:xfrm>
                                <a:off x="4579164" y="3203653"/>
                                <a:ext cx="1244833" cy="1020397"/>
                                <a:chOff x="4579164" y="3203653"/>
                                <a:chExt cx="1244833" cy="1020397"/>
                              </a:xfrm>
                            </p:grpSpPr>
                            <p:sp>
                              <p:nvSpPr>
                                <p:cNvPr id="4014" name="Google Shape;4014;p6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1" name="Google Shape;4021;p69"/>
                                <p:cNvGrpSpPr/>
                                <p:nvPr/>
                              </p:nvGrpSpPr>
                              <p:grpSpPr>
                                <a:xfrm>
                                  <a:off x="4579164" y="3203653"/>
                                  <a:ext cx="1244833" cy="1020397"/>
                                  <a:chOff x="4579164" y="3203653"/>
                                  <a:chExt cx="1244833" cy="1020397"/>
                                </a:xfrm>
                              </p:grpSpPr>
                              <p:sp>
                                <p:nvSpPr>
                                  <p:cNvPr id="4022" name="Google Shape;4022;p6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9"/>
                                  <p:cNvGrpSpPr/>
                                  <p:nvPr/>
                                </p:nvGrpSpPr>
                                <p:grpSpPr>
                                  <a:xfrm>
                                    <a:off x="4579164" y="3203653"/>
                                    <a:ext cx="1244833" cy="1020397"/>
                                    <a:chOff x="4579164" y="3203653"/>
                                    <a:chExt cx="1244833" cy="1020397"/>
                                  </a:xfrm>
                                </p:grpSpPr>
                                <p:sp>
                                  <p:nvSpPr>
                                    <p:cNvPr id="4028" name="Google Shape;4028;p6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32" name="Google Shape;4032;p6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35" name="Google Shape;4035;p6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36" name="Google Shape;4036;p69"/>
              <p:cNvGrpSpPr/>
              <p:nvPr/>
            </p:nvGrpSpPr>
            <p:grpSpPr>
              <a:xfrm>
                <a:off x="4595437" y="3598775"/>
                <a:ext cx="37776" cy="32451"/>
                <a:chOff x="4595437" y="3598775"/>
                <a:chExt cx="37776" cy="32451"/>
              </a:xfrm>
            </p:grpSpPr>
            <p:sp>
              <p:nvSpPr>
                <p:cNvPr id="4037" name="Google Shape;4037;p6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9"/>
              <p:cNvGrpSpPr/>
              <p:nvPr/>
            </p:nvGrpSpPr>
            <p:grpSpPr>
              <a:xfrm>
                <a:off x="4641864" y="3524443"/>
                <a:ext cx="37776" cy="32380"/>
                <a:chOff x="4641864" y="3524443"/>
                <a:chExt cx="37776" cy="32380"/>
              </a:xfrm>
            </p:grpSpPr>
            <p:sp>
              <p:nvSpPr>
                <p:cNvPr id="4040" name="Google Shape;4040;p6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9"/>
              <p:cNvGrpSpPr/>
              <p:nvPr/>
            </p:nvGrpSpPr>
            <p:grpSpPr>
              <a:xfrm>
                <a:off x="4648431" y="3893901"/>
                <a:ext cx="37776" cy="32357"/>
                <a:chOff x="4648431" y="3893901"/>
                <a:chExt cx="37776" cy="32357"/>
              </a:xfrm>
            </p:grpSpPr>
            <p:sp>
              <p:nvSpPr>
                <p:cNvPr id="4043" name="Google Shape;4043;p6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9"/>
              <p:cNvGrpSpPr/>
              <p:nvPr/>
            </p:nvGrpSpPr>
            <p:grpSpPr>
              <a:xfrm>
                <a:off x="4567752" y="3722908"/>
                <a:ext cx="37870" cy="32380"/>
                <a:chOff x="4567752" y="3722908"/>
                <a:chExt cx="37870" cy="32380"/>
              </a:xfrm>
            </p:grpSpPr>
            <p:sp>
              <p:nvSpPr>
                <p:cNvPr id="4046" name="Google Shape;4046;p6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9"/>
              <p:cNvGrpSpPr/>
              <p:nvPr/>
            </p:nvGrpSpPr>
            <p:grpSpPr>
              <a:xfrm>
                <a:off x="4617506" y="3652052"/>
                <a:ext cx="37783" cy="32357"/>
                <a:chOff x="4617506" y="3652052"/>
                <a:chExt cx="37783" cy="32357"/>
              </a:xfrm>
            </p:grpSpPr>
            <p:sp>
              <p:nvSpPr>
                <p:cNvPr id="4049" name="Google Shape;4049;p6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9"/>
              <p:cNvGrpSpPr/>
              <p:nvPr/>
            </p:nvGrpSpPr>
            <p:grpSpPr>
              <a:xfrm>
                <a:off x="4739005" y="3554149"/>
                <a:ext cx="37870" cy="32357"/>
                <a:chOff x="4739005" y="3554149"/>
                <a:chExt cx="37870" cy="32357"/>
              </a:xfrm>
            </p:grpSpPr>
            <p:sp>
              <p:nvSpPr>
                <p:cNvPr id="4052" name="Google Shape;4052;p6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9"/>
              <p:cNvGrpSpPr/>
              <p:nvPr/>
            </p:nvGrpSpPr>
            <p:grpSpPr>
              <a:xfrm>
                <a:off x="4806557" y="3630258"/>
                <a:ext cx="37776" cy="32364"/>
                <a:chOff x="4806557" y="3630258"/>
                <a:chExt cx="37776" cy="32364"/>
              </a:xfrm>
            </p:grpSpPr>
            <p:sp>
              <p:nvSpPr>
                <p:cNvPr id="4055" name="Google Shape;4055;p6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9"/>
              <p:cNvGrpSpPr/>
              <p:nvPr/>
            </p:nvGrpSpPr>
            <p:grpSpPr>
              <a:xfrm>
                <a:off x="4737007" y="4004357"/>
                <a:ext cx="37870" cy="32357"/>
                <a:chOff x="4737007" y="4004357"/>
                <a:chExt cx="37870" cy="32357"/>
              </a:xfrm>
            </p:grpSpPr>
            <p:sp>
              <p:nvSpPr>
                <p:cNvPr id="4058" name="Google Shape;4058;p6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9"/>
              <p:cNvGrpSpPr/>
              <p:nvPr/>
            </p:nvGrpSpPr>
            <p:grpSpPr>
              <a:xfrm>
                <a:off x="4773634" y="4208627"/>
                <a:ext cx="37776" cy="32357"/>
                <a:chOff x="4773634" y="4208627"/>
                <a:chExt cx="37776" cy="32357"/>
              </a:xfrm>
            </p:grpSpPr>
            <p:sp>
              <p:nvSpPr>
                <p:cNvPr id="4061" name="Google Shape;4061;p6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9"/>
              <p:cNvGrpSpPr/>
              <p:nvPr/>
            </p:nvGrpSpPr>
            <p:grpSpPr>
              <a:xfrm>
                <a:off x="4888282" y="4074764"/>
                <a:ext cx="37776" cy="32451"/>
                <a:chOff x="4888282" y="4074764"/>
                <a:chExt cx="37776" cy="32451"/>
              </a:xfrm>
            </p:grpSpPr>
            <p:sp>
              <p:nvSpPr>
                <p:cNvPr id="4064" name="Google Shape;4064;p6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9"/>
              <p:cNvGrpSpPr/>
              <p:nvPr/>
            </p:nvGrpSpPr>
            <p:grpSpPr>
              <a:xfrm>
                <a:off x="4901315" y="3804271"/>
                <a:ext cx="37776" cy="32364"/>
                <a:chOff x="4901315" y="3804271"/>
                <a:chExt cx="37776" cy="32364"/>
              </a:xfrm>
            </p:grpSpPr>
            <p:sp>
              <p:nvSpPr>
                <p:cNvPr id="4067" name="Google Shape;4067;p6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9"/>
              <p:cNvGrpSpPr/>
              <p:nvPr/>
            </p:nvGrpSpPr>
            <p:grpSpPr>
              <a:xfrm>
                <a:off x="4866394" y="3715035"/>
                <a:ext cx="37846" cy="32357"/>
                <a:chOff x="4866394" y="3715035"/>
                <a:chExt cx="37846" cy="32357"/>
              </a:xfrm>
            </p:grpSpPr>
            <p:sp>
              <p:nvSpPr>
                <p:cNvPr id="4070" name="Google Shape;4070;p6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9"/>
              <p:cNvGrpSpPr/>
              <p:nvPr/>
            </p:nvGrpSpPr>
            <p:grpSpPr>
              <a:xfrm>
                <a:off x="4979233" y="3839798"/>
                <a:ext cx="37878" cy="32420"/>
                <a:chOff x="4979233" y="3839798"/>
                <a:chExt cx="37878" cy="32420"/>
              </a:xfrm>
            </p:grpSpPr>
            <p:sp>
              <p:nvSpPr>
                <p:cNvPr id="4073" name="Google Shape;4073;p6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9"/>
              <p:cNvGrpSpPr/>
              <p:nvPr/>
            </p:nvGrpSpPr>
            <p:grpSpPr>
              <a:xfrm>
                <a:off x="4790662" y="3679147"/>
                <a:ext cx="37783" cy="32380"/>
                <a:chOff x="4790662" y="3679147"/>
                <a:chExt cx="37783" cy="32380"/>
              </a:xfrm>
            </p:grpSpPr>
            <p:sp>
              <p:nvSpPr>
                <p:cNvPr id="4076" name="Google Shape;4076;p6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9"/>
              <p:cNvGrpSpPr/>
              <p:nvPr/>
            </p:nvGrpSpPr>
            <p:grpSpPr>
              <a:xfrm>
                <a:off x="4857263" y="3557861"/>
                <a:ext cx="37776" cy="32357"/>
                <a:chOff x="4857263" y="3557861"/>
                <a:chExt cx="37776" cy="32357"/>
              </a:xfrm>
            </p:grpSpPr>
            <p:sp>
              <p:nvSpPr>
                <p:cNvPr id="4079" name="Google Shape;4079;p6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9"/>
              <p:cNvGrpSpPr/>
              <p:nvPr/>
            </p:nvGrpSpPr>
            <p:grpSpPr>
              <a:xfrm>
                <a:off x="4883902" y="3648033"/>
                <a:ext cx="37783" cy="32380"/>
                <a:chOff x="4883902" y="3648033"/>
                <a:chExt cx="37783" cy="32380"/>
              </a:xfrm>
            </p:grpSpPr>
            <p:sp>
              <p:nvSpPr>
                <p:cNvPr id="4082" name="Google Shape;4082;p6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9"/>
              <p:cNvGrpSpPr/>
              <p:nvPr/>
            </p:nvGrpSpPr>
            <p:grpSpPr>
              <a:xfrm>
                <a:off x="4907780" y="3347220"/>
                <a:ext cx="37878" cy="32357"/>
                <a:chOff x="4907780" y="3347220"/>
                <a:chExt cx="37878" cy="32357"/>
              </a:xfrm>
            </p:grpSpPr>
            <p:sp>
              <p:nvSpPr>
                <p:cNvPr id="4085" name="Google Shape;4085;p6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9"/>
              <p:cNvGrpSpPr/>
              <p:nvPr/>
            </p:nvGrpSpPr>
            <p:grpSpPr>
              <a:xfrm>
                <a:off x="5065048" y="3738150"/>
                <a:ext cx="37783" cy="32364"/>
                <a:chOff x="5065048" y="3738150"/>
                <a:chExt cx="37783" cy="32364"/>
              </a:xfrm>
            </p:grpSpPr>
            <p:sp>
              <p:nvSpPr>
                <p:cNvPr id="4088" name="Google Shape;4088;p6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9"/>
              <p:cNvGrpSpPr/>
              <p:nvPr/>
            </p:nvGrpSpPr>
            <p:grpSpPr>
              <a:xfrm>
                <a:off x="5071616" y="3284615"/>
                <a:ext cx="37783" cy="32357"/>
                <a:chOff x="5071616" y="3284615"/>
                <a:chExt cx="37783" cy="32357"/>
              </a:xfrm>
            </p:grpSpPr>
            <p:sp>
              <p:nvSpPr>
                <p:cNvPr id="4091" name="Google Shape;4091;p6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9"/>
              <p:cNvGrpSpPr/>
              <p:nvPr/>
            </p:nvGrpSpPr>
            <p:grpSpPr>
              <a:xfrm>
                <a:off x="5389291" y="3759921"/>
                <a:ext cx="37783" cy="32380"/>
                <a:chOff x="5389291" y="3759921"/>
                <a:chExt cx="37783" cy="32380"/>
              </a:xfrm>
            </p:grpSpPr>
            <p:sp>
              <p:nvSpPr>
                <p:cNvPr id="4094" name="Google Shape;4094;p6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9"/>
              <p:cNvGrpSpPr/>
              <p:nvPr/>
            </p:nvGrpSpPr>
            <p:grpSpPr>
              <a:xfrm>
                <a:off x="5431534" y="3632932"/>
                <a:ext cx="37878" cy="32451"/>
                <a:chOff x="5431534" y="3632932"/>
                <a:chExt cx="37878" cy="32451"/>
              </a:xfrm>
            </p:grpSpPr>
            <p:sp>
              <p:nvSpPr>
                <p:cNvPr id="4097" name="Google Shape;4097;p6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9"/>
              <p:cNvGrpSpPr/>
              <p:nvPr/>
            </p:nvGrpSpPr>
            <p:grpSpPr>
              <a:xfrm>
                <a:off x="5540755" y="3544829"/>
                <a:ext cx="37783" cy="32357"/>
                <a:chOff x="5540755" y="3544829"/>
                <a:chExt cx="37783" cy="32357"/>
              </a:xfrm>
            </p:grpSpPr>
            <p:sp>
              <p:nvSpPr>
                <p:cNvPr id="4100" name="Google Shape;4100;p6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9"/>
              <p:cNvGrpSpPr/>
              <p:nvPr/>
            </p:nvGrpSpPr>
            <p:grpSpPr>
              <a:xfrm>
                <a:off x="5579293" y="3412107"/>
                <a:ext cx="37776" cy="32357"/>
                <a:chOff x="5579293" y="3412107"/>
                <a:chExt cx="37776" cy="32357"/>
              </a:xfrm>
            </p:grpSpPr>
            <p:sp>
              <p:nvSpPr>
                <p:cNvPr id="4103" name="Google Shape;4103;p6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9"/>
              <p:cNvGrpSpPr/>
              <p:nvPr/>
            </p:nvGrpSpPr>
            <p:grpSpPr>
              <a:xfrm>
                <a:off x="5801346" y="3284615"/>
                <a:ext cx="37783" cy="32357"/>
                <a:chOff x="5801346" y="3284615"/>
                <a:chExt cx="37783" cy="32357"/>
              </a:xfrm>
            </p:grpSpPr>
            <p:sp>
              <p:nvSpPr>
                <p:cNvPr id="4106" name="Google Shape;4106;p6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9"/>
              <p:cNvGrpSpPr/>
              <p:nvPr/>
            </p:nvGrpSpPr>
            <p:grpSpPr>
              <a:xfrm>
                <a:off x="5763578" y="3399067"/>
                <a:ext cx="37776" cy="32364"/>
                <a:chOff x="5763578" y="3399067"/>
                <a:chExt cx="37776" cy="32364"/>
              </a:xfrm>
            </p:grpSpPr>
            <p:sp>
              <p:nvSpPr>
                <p:cNvPr id="4109" name="Google Shape;4109;p6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9"/>
              <p:cNvGrpSpPr/>
              <p:nvPr/>
            </p:nvGrpSpPr>
            <p:grpSpPr>
              <a:xfrm>
                <a:off x="5395858" y="3230952"/>
                <a:ext cx="37776" cy="32364"/>
                <a:chOff x="5395858" y="3230952"/>
                <a:chExt cx="37776" cy="32364"/>
              </a:xfrm>
            </p:grpSpPr>
            <p:sp>
              <p:nvSpPr>
                <p:cNvPr id="4112" name="Google Shape;4112;p6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9"/>
              <p:cNvGrpSpPr/>
              <p:nvPr/>
            </p:nvGrpSpPr>
            <p:grpSpPr>
              <a:xfrm>
                <a:off x="5264088" y="3188237"/>
                <a:ext cx="37776" cy="32357"/>
                <a:chOff x="5264088" y="3188237"/>
                <a:chExt cx="37776" cy="32357"/>
              </a:xfrm>
            </p:grpSpPr>
            <p:sp>
              <p:nvSpPr>
                <p:cNvPr id="4115" name="Google Shape;4115;p6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9"/>
              <p:cNvGrpSpPr/>
              <p:nvPr/>
            </p:nvGrpSpPr>
            <p:grpSpPr>
              <a:xfrm>
                <a:off x="5585758" y="3237425"/>
                <a:ext cx="37878" cy="32357"/>
                <a:chOff x="5585758" y="3237425"/>
                <a:chExt cx="37878" cy="32357"/>
              </a:xfrm>
            </p:grpSpPr>
            <p:sp>
              <p:nvSpPr>
                <p:cNvPr id="4118" name="Google Shape;4118;p6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9"/>
              <p:cNvGrpSpPr/>
              <p:nvPr/>
            </p:nvGrpSpPr>
            <p:grpSpPr>
              <a:xfrm>
                <a:off x="4874196" y="3291088"/>
                <a:ext cx="37878" cy="32451"/>
                <a:chOff x="4874196" y="3291088"/>
                <a:chExt cx="37878" cy="32451"/>
              </a:xfrm>
            </p:grpSpPr>
            <p:sp>
              <p:nvSpPr>
                <p:cNvPr id="4121" name="Google Shape;4121;p6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9"/>
              <p:cNvGrpSpPr/>
              <p:nvPr/>
            </p:nvGrpSpPr>
            <p:grpSpPr>
              <a:xfrm>
                <a:off x="5197770" y="3785466"/>
                <a:ext cx="37783" cy="32427"/>
                <a:chOff x="5197770" y="3785466"/>
                <a:chExt cx="37783" cy="32427"/>
              </a:xfrm>
            </p:grpSpPr>
            <p:sp>
              <p:nvSpPr>
                <p:cNvPr id="4124" name="Google Shape;4124;p6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9"/>
              <p:cNvGrpSpPr/>
              <p:nvPr/>
            </p:nvGrpSpPr>
            <p:grpSpPr>
              <a:xfrm>
                <a:off x="5177699" y="3492117"/>
                <a:ext cx="37776" cy="32357"/>
                <a:chOff x="5177699" y="3492117"/>
                <a:chExt cx="37776" cy="32357"/>
              </a:xfrm>
            </p:grpSpPr>
            <p:sp>
              <p:nvSpPr>
                <p:cNvPr id="4127" name="Google Shape;4127;p6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9"/>
              <p:cNvGrpSpPr/>
              <p:nvPr/>
            </p:nvGrpSpPr>
            <p:grpSpPr>
              <a:xfrm>
                <a:off x="5349431" y="3622346"/>
                <a:ext cx="37870" cy="32380"/>
                <a:chOff x="5349431" y="3622346"/>
                <a:chExt cx="37870" cy="32380"/>
              </a:xfrm>
            </p:grpSpPr>
            <p:sp>
              <p:nvSpPr>
                <p:cNvPr id="4130" name="Google Shape;4130;p6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9"/>
              <p:cNvGrpSpPr/>
              <p:nvPr/>
            </p:nvGrpSpPr>
            <p:grpSpPr>
              <a:xfrm>
                <a:off x="5068855" y="3563980"/>
                <a:ext cx="53954" cy="46223"/>
                <a:chOff x="5068855" y="3563980"/>
                <a:chExt cx="53954" cy="46223"/>
              </a:xfrm>
            </p:grpSpPr>
            <p:sp>
              <p:nvSpPr>
                <p:cNvPr id="4133" name="Google Shape;4133;p6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9"/>
              <p:cNvGrpSpPr/>
              <p:nvPr/>
            </p:nvGrpSpPr>
            <p:grpSpPr>
              <a:xfrm>
                <a:off x="5037654" y="3392507"/>
                <a:ext cx="37870" cy="32451"/>
                <a:chOff x="5037654" y="3392507"/>
                <a:chExt cx="37870" cy="32451"/>
              </a:xfrm>
            </p:grpSpPr>
            <p:sp>
              <p:nvSpPr>
                <p:cNvPr id="4136" name="Google Shape;4136;p6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9"/>
              <p:cNvGrpSpPr/>
              <p:nvPr/>
            </p:nvGrpSpPr>
            <p:grpSpPr>
              <a:xfrm>
                <a:off x="5456560" y="3368629"/>
                <a:ext cx="37870" cy="32451"/>
                <a:chOff x="5456560" y="3368629"/>
                <a:chExt cx="37870" cy="32451"/>
              </a:xfrm>
            </p:grpSpPr>
            <p:sp>
              <p:nvSpPr>
                <p:cNvPr id="4139" name="Google Shape;4139;p6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9"/>
              <p:cNvGrpSpPr/>
              <p:nvPr/>
            </p:nvGrpSpPr>
            <p:grpSpPr>
              <a:xfrm>
                <a:off x="4755749" y="3501516"/>
                <a:ext cx="46246" cy="39608"/>
                <a:chOff x="4755749" y="3501516"/>
                <a:chExt cx="46246" cy="39608"/>
              </a:xfrm>
            </p:grpSpPr>
            <p:sp>
              <p:nvSpPr>
                <p:cNvPr id="4142" name="Google Shape;4142;p6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9"/>
              <p:cNvGrpSpPr/>
              <p:nvPr/>
            </p:nvGrpSpPr>
            <p:grpSpPr>
              <a:xfrm>
                <a:off x="4681346" y="3485582"/>
                <a:ext cx="37783" cy="32427"/>
                <a:chOff x="4681346" y="3485582"/>
                <a:chExt cx="37783" cy="32427"/>
              </a:xfrm>
            </p:grpSpPr>
            <p:sp>
              <p:nvSpPr>
                <p:cNvPr id="4145" name="Google Shape;4145;p6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9"/>
              <p:cNvGrpSpPr/>
              <p:nvPr/>
            </p:nvGrpSpPr>
            <p:grpSpPr>
              <a:xfrm>
                <a:off x="4767067" y="3291088"/>
                <a:ext cx="37878" cy="32451"/>
                <a:chOff x="4767067" y="3291088"/>
                <a:chExt cx="37878" cy="32451"/>
              </a:xfrm>
            </p:grpSpPr>
            <p:sp>
              <p:nvSpPr>
                <p:cNvPr id="4148" name="Google Shape;4148;p6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9"/>
              <p:cNvGrpSpPr/>
              <p:nvPr/>
            </p:nvGrpSpPr>
            <p:grpSpPr>
              <a:xfrm>
                <a:off x="4687819" y="3405539"/>
                <a:ext cx="37776" cy="32451"/>
                <a:chOff x="4687819" y="3405539"/>
                <a:chExt cx="37776" cy="32451"/>
              </a:xfrm>
            </p:grpSpPr>
            <p:sp>
              <p:nvSpPr>
                <p:cNvPr id="4151" name="Google Shape;4151;p6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9"/>
              <p:cNvGrpSpPr/>
              <p:nvPr/>
            </p:nvGrpSpPr>
            <p:grpSpPr>
              <a:xfrm>
                <a:off x="4923101" y="3444809"/>
                <a:ext cx="52813" cy="45318"/>
                <a:chOff x="4923101" y="3444809"/>
                <a:chExt cx="52813" cy="45318"/>
              </a:xfrm>
            </p:grpSpPr>
            <p:sp>
              <p:nvSpPr>
                <p:cNvPr id="4154" name="Google Shape;4154;p6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9"/>
              <p:cNvGrpSpPr/>
              <p:nvPr/>
            </p:nvGrpSpPr>
            <p:grpSpPr>
              <a:xfrm>
                <a:off x="4846040" y="3654750"/>
                <a:ext cx="31405" cy="26993"/>
                <a:chOff x="4846040" y="3654750"/>
                <a:chExt cx="31405" cy="26993"/>
              </a:xfrm>
            </p:grpSpPr>
            <p:sp>
              <p:nvSpPr>
                <p:cNvPr id="4157" name="Google Shape;4157;p6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9"/>
              <p:cNvGrpSpPr/>
              <p:nvPr/>
            </p:nvGrpSpPr>
            <p:grpSpPr>
              <a:xfrm>
                <a:off x="4925673" y="3691700"/>
                <a:ext cx="40253" cy="34472"/>
                <a:chOff x="4925673" y="3691700"/>
                <a:chExt cx="40253" cy="34472"/>
              </a:xfrm>
            </p:grpSpPr>
            <p:sp>
              <p:nvSpPr>
                <p:cNvPr id="4160" name="Google Shape;4160;p6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9"/>
              <p:cNvGrpSpPr/>
              <p:nvPr/>
            </p:nvGrpSpPr>
            <p:grpSpPr>
              <a:xfrm>
                <a:off x="4894653" y="3740848"/>
                <a:ext cx="31405" cy="26906"/>
                <a:chOff x="4894653" y="3740848"/>
                <a:chExt cx="31405" cy="26906"/>
              </a:xfrm>
            </p:grpSpPr>
            <p:sp>
              <p:nvSpPr>
                <p:cNvPr id="4163" name="Google Shape;4163;p6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9"/>
              <p:cNvGrpSpPr/>
              <p:nvPr/>
            </p:nvGrpSpPr>
            <p:grpSpPr>
              <a:xfrm>
                <a:off x="4962300" y="3696348"/>
                <a:ext cx="38255" cy="32773"/>
                <a:chOff x="4962300" y="3696348"/>
                <a:chExt cx="38255" cy="32773"/>
              </a:xfrm>
            </p:grpSpPr>
            <p:sp>
              <p:nvSpPr>
                <p:cNvPr id="4166" name="Google Shape;4166;p6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9"/>
              <p:cNvGrpSpPr/>
              <p:nvPr/>
            </p:nvGrpSpPr>
            <p:grpSpPr>
              <a:xfrm>
                <a:off x="4980185" y="3743349"/>
                <a:ext cx="31499" cy="26969"/>
                <a:chOff x="4980185" y="3743349"/>
                <a:chExt cx="31499" cy="26969"/>
              </a:xfrm>
            </p:grpSpPr>
            <p:sp>
              <p:nvSpPr>
                <p:cNvPr id="4169" name="Google Shape;4169;p6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9"/>
              <p:cNvGrpSpPr/>
              <p:nvPr/>
            </p:nvGrpSpPr>
            <p:grpSpPr>
              <a:xfrm>
                <a:off x="5013768" y="3734312"/>
                <a:ext cx="31499" cy="26969"/>
                <a:chOff x="5013768" y="3734312"/>
                <a:chExt cx="31499" cy="26969"/>
              </a:xfrm>
            </p:grpSpPr>
            <p:sp>
              <p:nvSpPr>
                <p:cNvPr id="4172" name="Google Shape;4172;p6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9"/>
              <p:cNvGrpSpPr/>
              <p:nvPr/>
            </p:nvGrpSpPr>
            <p:grpSpPr>
              <a:xfrm>
                <a:off x="5036703" y="3764545"/>
                <a:ext cx="31499" cy="26898"/>
                <a:chOff x="5036703" y="3764545"/>
                <a:chExt cx="31499" cy="26898"/>
              </a:xfrm>
            </p:grpSpPr>
            <p:sp>
              <p:nvSpPr>
                <p:cNvPr id="4175" name="Google Shape;4175;p6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9"/>
              <p:cNvGrpSpPr/>
              <p:nvPr/>
            </p:nvGrpSpPr>
            <p:grpSpPr>
              <a:xfrm>
                <a:off x="4953546" y="3768352"/>
                <a:ext cx="31405" cy="26898"/>
                <a:chOff x="4953546" y="3768352"/>
                <a:chExt cx="31405" cy="26898"/>
              </a:xfrm>
            </p:grpSpPr>
            <p:sp>
              <p:nvSpPr>
                <p:cNvPr id="4178" name="Google Shape;4178;p6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9"/>
              <p:cNvGrpSpPr/>
              <p:nvPr/>
            </p:nvGrpSpPr>
            <p:grpSpPr>
              <a:xfrm>
                <a:off x="4964770" y="3814016"/>
                <a:ext cx="31499" cy="26993"/>
                <a:chOff x="4964770" y="3814016"/>
                <a:chExt cx="31499" cy="26993"/>
              </a:xfrm>
            </p:grpSpPr>
            <p:sp>
              <p:nvSpPr>
                <p:cNvPr id="4181" name="Google Shape;4181;p6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9"/>
              <p:cNvGrpSpPr/>
              <p:nvPr/>
            </p:nvGrpSpPr>
            <p:grpSpPr>
              <a:xfrm>
                <a:off x="4923290" y="3800504"/>
                <a:ext cx="31468" cy="26898"/>
                <a:chOff x="4923290" y="3800504"/>
                <a:chExt cx="31468" cy="26898"/>
              </a:xfrm>
            </p:grpSpPr>
            <p:sp>
              <p:nvSpPr>
                <p:cNvPr id="4184" name="Google Shape;4184;p6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9"/>
              <p:cNvGrpSpPr/>
              <p:nvPr/>
            </p:nvGrpSpPr>
            <p:grpSpPr>
              <a:xfrm>
                <a:off x="5108534" y="3650943"/>
                <a:ext cx="31405" cy="26993"/>
                <a:chOff x="5108534" y="3650943"/>
                <a:chExt cx="31405" cy="26993"/>
              </a:xfrm>
            </p:grpSpPr>
            <p:sp>
              <p:nvSpPr>
                <p:cNvPr id="4187" name="Google Shape;4187;p6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9"/>
              <p:cNvGrpSpPr/>
              <p:nvPr/>
            </p:nvGrpSpPr>
            <p:grpSpPr>
              <a:xfrm>
                <a:off x="5119380" y="3760739"/>
                <a:ext cx="31499" cy="26993"/>
                <a:chOff x="5119380" y="3760739"/>
                <a:chExt cx="31499" cy="26993"/>
              </a:xfrm>
            </p:grpSpPr>
            <p:sp>
              <p:nvSpPr>
                <p:cNvPr id="4190" name="Google Shape;4190;p6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9"/>
              <p:cNvGrpSpPr/>
              <p:nvPr/>
            </p:nvGrpSpPr>
            <p:grpSpPr>
              <a:xfrm>
                <a:off x="5119380" y="3788235"/>
                <a:ext cx="31499" cy="26993"/>
                <a:chOff x="5119380" y="3788235"/>
                <a:chExt cx="31499" cy="26993"/>
              </a:xfrm>
            </p:grpSpPr>
            <p:sp>
              <p:nvSpPr>
                <p:cNvPr id="4193" name="Google Shape;4193;p6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9"/>
              <p:cNvGrpSpPr/>
              <p:nvPr/>
            </p:nvGrpSpPr>
            <p:grpSpPr>
              <a:xfrm>
                <a:off x="5158005" y="3875284"/>
                <a:ext cx="31405" cy="27001"/>
                <a:chOff x="5158005" y="3875284"/>
                <a:chExt cx="31405" cy="27001"/>
              </a:xfrm>
            </p:grpSpPr>
            <p:sp>
              <p:nvSpPr>
                <p:cNvPr id="4196" name="Google Shape;4196;p6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69"/>
              <p:cNvGrpSpPr/>
              <p:nvPr/>
            </p:nvGrpSpPr>
            <p:grpSpPr>
              <a:xfrm>
                <a:off x="5233163" y="3764545"/>
                <a:ext cx="31499" cy="26898"/>
                <a:chOff x="5233163" y="3764545"/>
                <a:chExt cx="31499" cy="26898"/>
              </a:xfrm>
            </p:grpSpPr>
            <p:sp>
              <p:nvSpPr>
                <p:cNvPr id="4199" name="Google Shape;4199;p6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9"/>
              <p:cNvGrpSpPr/>
              <p:nvPr/>
            </p:nvGrpSpPr>
            <p:grpSpPr>
              <a:xfrm>
                <a:off x="5276168" y="3805545"/>
                <a:ext cx="31499" cy="26906"/>
                <a:chOff x="5276168" y="3805545"/>
                <a:chExt cx="31499" cy="26906"/>
              </a:xfrm>
            </p:grpSpPr>
            <p:sp>
              <p:nvSpPr>
                <p:cNvPr id="4202" name="Google Shape;4202;p6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9"/>
              <p:cNvGrpSpPr/>
              <p:nvPr/>
            </p:nvGrpSpPr>
            <p:grpSpPr>
              <a:xfrm>
                <a:off x="5294053" y="3851933"/>
                <a:ext cx="31405" cy="26945"/>
                <a:chOff x="5294053" y="3851933"/>
                <a:chExt cx="31405" cy="26945"/>
              </a:xfrm>
            </p:grpSpPr>
            <p:sp>
              <p:nvSpPr>
                <p:cNvPr id="4205" name="Google Shape;4205;p6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9"/>
              <p:cNvGrpSpPr/>
              <p:nvPr/>
            </p:nvGrpSpPr>
            <p:grpSpPr>
              <a:xfrm>
                <a:off x="5341723" y="3851902"/>
                <a:ext cx="31405" cy="26977"/>
                <a:chOff x="5341723" y="3851902"/>
                <a:chExt cx="31405" cy="26977"/>
              </a:xfrm>
            </p:grpSpPr>
            <p:sp>
              <p:nvSpPr>
                <p:cNvPr id="4208" name="Google Shape;4208;p6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9"/>
              <p:cNvGrpSpPr/>
              <p:nvPr/>
            </p:nvGrpSpPr>
            <p:grpSpPr>
              <a:xfrm>
                <a:off x="5054871" y="3507855"/>
                <a:ext cx="31405" cy="26993"/>
                <a:chOff x="5054871" y="3507855"/>
                <a:chExt cx="31405" cy="26993"/>
              </a:xfrm>
            </p:grpSpPr>
            <p:sp>
              <p:nvSpPr>
                <p:cNvPr id="4211" name="Google Shape;4211;p6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9"/>
              <p:cNvGrpSpPr/>
              <p:nvPr/>
            </p:nvGrpSpPr>
            <p:grpSpPr>
              <a:xfrm>
                <a:off x="4876579" y="3675325"/>
                <a:ext cx="31405" cy="26969"/>
                <a:chOff x="4876579" y="3675325"/>
                <a:chExt cx="31405" cy="26969"/>
              </a:xfrm>
            </p:grpSpPr>
            <p:sp>
              <p:nvSpPr>
                <p:cNvPr id="4214" name="Google Shape;4214;p6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9"/>
              <p:cNvGrpSpPr/>
              <p:nvPr/>
            </p:nvGrpSpPr>
            <p:grpSpPr>
              <a:xfrm>
                <a:off x="4842233" y="3688333"/>
                <a:ext cx="31405" cy="26993"/>
                <a:chOff x="4842233" y="3688333"/>
                <a:chExt cx="31405" cy="26993"/>
              </a:xfrm>
            </p:grpSpPr>
            <p:sp>
              <p:nvSpPr>
                <p:cNvPr id="4217" name="Google Shape;4217;p6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9"/>
              <p:cNvGrpSpPr/>
              <p:nvPr/>
            </p:nvGrpSpPr>
            <p:grpSpPr>
              <a:xfrm>
                <a:off x="5187876" y="3608032"/>
                <a:ext cx="31405" cy="27001"/>
                <a:chOff x="5187876" y="3608032"/>
                <a:chExt cx="31405" cy="27001"/>
              </a:xfrm>
            </p:grpSpPr>
            <p:sp>
              <p:nvSpPr>
                <p:cNvPr id="4220" name="Google Shape;4220;p6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2" name="Google Shape;4222;p6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9"/>
              <p:cNvGrpSpPr/>
              <p:nvPr/>
            </p:nvGrpSpPr>
            <p:grpSpPr>
              <a:xfrm>
                <a:off x="5269224" y="3304167"/>
                <a:ext cx="40253" cy="34402"/>
                <a:chOff x="5269224" y="3304167"/>
                <a:chExt cx="40253" cy="34402"/>
              </a:xfrm>
            </p:grpSpPr>
            <p:sp>
              <p:nvSpPr>
                <p:cNvPr id="4225" name="Google Shape;4225;p6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9"/>
              <p:cNvGrpSpPr/>
              <p:nvPr/>
            </p:nvGrpSpPr>
            <p:grpSpPr>
              <a:xfrm>
                <a:off x="5327354" y="3476615"/>
                <a:ext cx="49864" cy="42723"/>
                <a:chOff x="5327354" y="3476615"/>
                <a:chExt cx="49864" cy="42723"/>
              </a:xfrm>
            </p:grpSpPr>
            <p:sp>
              <p:nvSpPr>
                <p:cNvPr id="4228" name="Google Shape;4228;p6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6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2" name="Google Shape;4232;p69"/>
              <p:cNvGrpSpPr/>
              <p:nvPr/>
            </p:nvGrpSpPr>
            <p:grpSpPr>
              <a:xfrm>
                <a:off x="5341723" y="3775957"/>
                <a:ext cx="31405" cy="26898"/>
                <a:chOff x="5341723" y="3775957"/>
                <a:chExt cx="31405" cy="26898"/>
              </a:xfrm>
            </p:grpSpPr>
            <p:sp>
              <p:nvSpPr>
                <p:cNvPr id="4233" name="Google Shape;4233;p6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69"/>
              <p:cNvGrpSpPr/>
              <p:nvPr/>
            </p:nvGrpSpPr>
            <p:grpSpPr>
              <a:xfrm>
                <a:off x="5439053" y="3699274"/>
                <a:ext cx="31405" cy="26898"/>
                <a:chOff x="5439053" y="3699274"/>
                <a:chExt cx="31405" cy="26898"/>
              </a:xfrm>
            </p:grpSpPr>
            <p:sp>
              <p:nvSpPr>
                <p:cNvPr id="4236" name="Google Shape;4236;p6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69"/>
              <p:cNvGrpSpPr/>
              <p:nvPr/>
            </p:nvGrpSpPr>
            <p:grpSpPr>
              <a:xfrm>
                <a:off x="5412414" y="3622307"/>
                <a:ext cx="31499" cy="26993"/>
                <a:chOff x="5412414" y="3622307"/>
                <a:chExt cx="31499" cy="26993"/>
              </a:xfrm>
            </p:grpSpPr>
            <p:sp>
              <p:nvSpPr>
                <p:cNvPr id="4239" name="Google Shape;4239;p6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9"/>
              <p:cNvGrpSpPr/>
              <p:nvPr/>
            </p:nvGrpSpPr>
            <p:grpSpPr>
              <a:xfrm>
                <a:off x="5476254" y="3473949"/>
                <a:ext cx="26835" cy="26930"/>
                <a:chOff x="5476254" y="3473949"/>
                <a:chExt cx="26835" cy="26930"/>
              </a:xfrm>
            </p:grpSpPr>
            <p:sp>
              <p:nvSpPr>
                <p:cNvPr id="4242" name="Google Shape;4242;p6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9"/>
              <p:cNvGrpSpPr/>
              <p:nvPr/>
            </p:nvGrpSpPr>
            <p:grpSpPr>
              <a:xfrm>
                <a:off x="5564547" y="3481594"/>
                <a:ext cx="31397" cy="26898"/>
                <a:chOff x="5564547" y="3481594"/>
                <a:chExt cx="31397" cy="26898"/>
              </a:xfrm>
            </p:grpSpPr>
            <p:sp>
              <p:nvSpPr>
                <p:cNvPr id="4245" name="Google Shape;4245;p6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9"/>
              <p:cNvGrpSpPr/>
              <p:nvPr/>
            </p:nvGrpSpPr>
            <p:grpSpPr>
              <a:xfrm>
                <a:off x="5534101" y="3470174"/>
                <a:ext cx="31397" cy="26906"/>
                <a:chOff x="5534101" y="3470174"/>
                <a:chExt cx="31397" cy="26906"/>
              </a:xfrm>
            </p:grpSpPr>
            <p:sp>
              <p:nvSpPr>
                <p:cNvPr id="4248" name="Google Shape;4248;p6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9"/>
              <p:cNvGrpSpPr/>
              <p:nvPr/>
            </p:nvGrpSpPr>
            <p:grpSpPr>
              <a:xfrm>
                <a:off x="5610879" y="3314486"/>
                <a:ext cx="31499" cy="26938"/>
                <a:chOff x="5610879" y="3314486"/>
                <a:chExt cx="31499" cy="26938"/>
              </a:xfrm>
            </p:grpSpPr>
            <p:sp>
              <p:nvSpPr>
                <p:cNvPr id="4251" name="Google Shape;4251;p6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9"/>
              <p:cNvGrpSpPr/>
              <p:nvPr/>
            </p:nvGrpSpPr>
            <p:grpSpPr>
              <a:xfrm>
                <a:off x="4834525" y="3501382"/>
                <a:ext cx="31499" cy="26898"/>
                <a:chOff x="4834525" y="3501382"/>
                <a:chExt cx="31499" cy="26898"/>
              </a:xfrm>
            </p:grpSpPr>
            <p:sp>
              <p:nvSpPr>
                <p:cNvPr id="4254" name="Google Shape;4254;p6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9"/>
              <p:cNvGrpSpPr/>
              <p:nvPr/>
            </p:nvGrpSpPr>
            <p:grpSpPr>
              <a:xfrm>
                <a:off x="4898460" y="3580158"/>
                <a:ext cx="31405" cy="26898"/>
                <a:chOff x="4898460" y="3580158"/>
                <a:chExt cx="31405" cy="26898"/>
              </a:xfrm>
            </p:grpSpPr>
            <p:sp>
              <p:nvSpPr>
                <p:cNvPr id="4257" name="Google Shape;4257;p6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9"/>
              <p:cNvGrpSpPr/>
              <p:nvPr/>
            </p:nvGrpSpPr>
            <p:grpSpPr>
              <a:xfrm>
                <a:off x="4882667" y="3608032"/>
                <a:ext cx="31499" cy="27001"/>
                <a:chOff x="4882667" y="3608032"/>
                <a:chExt cx="31499" cy="27001"/>
              </a:xfrm>
            </p:grpSpPr>
            <p:sp>
              <p:nvSpPr>
                <p:cNvPr id="4260" name="Google Shape;4260;p6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9"/>
              <p:cNvGrpSpPr/>
              <p:nvPr/>
            </p:nvGrpSpPr>
            <p:grpSpPr>
              <a:xfrm>
                <a:off x="4843373" y="3631407"/>
                <a:ext cx="16273" cy="16186"/>
                <a:chOff x="4843373" y="3631407"/>
                <a:chExt cx="16273" cy="16186"/>
              </a:xfrm>
            </p:grpSpPr>
            <p:sp>
              <p:nvSpPr>
                <p:cNvPr id="4263" name="Google Shape;4263;p6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9"/>
              <p:cNvGrpSpPr/>
              <p:nvPr/>
            </p:nvGrpSpPr>
            <p:grpSpPr>
              <a:xfrm>
                <a:off x="4727773" y="3591578"/>
                <a:ext cx="31499" cy="26898"/>
                <a:chOff x="4727773" y="3591578"/>
                <a:chExt cx="31499" cy="26898"/>
              </a:xfrm>
            </p:grpSpPr>
            <p:sp>
              <p:nvSpPr>
                <p:cNvPr id="4266" name="Google Shape;4266;p6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8" name="Google Shape;4268;p6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0" name="Google Shape;4270;p69"/>
              <p:cNvGrpSpPr/>
              <p:nvPr/>
            </p:nvGrpSpPr>
            <p:grpSpPr>
              <a:xfrm>
                <a:off x="4609421" y="3577398"/>
                <a:ext cx="31499" cy="27001"/>
                <a:chOff x="4609421" y="3577398"/>
                <a:chExt cx="31499" cy="27001"/>
              </a:xfrm>
            </p:grpSpPr>
            <p:sp>
              <p:nvSpPr>
                <p:cNvPr id="4271" name="Google Shape;4271;p6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9"/>
              <p:cNvGrpSpPr/>
              <p:nvPr/>
            </p:nvGrpSpPr>
            <p:grpSpPr>
              <a:xfrm>
                <a:off x="4649289" y="3577398"/>
                <a:ext cx="31499" cy="27001"/>
                <a:chOff x="4649289" y="3577398"/>
                <a:chExt cx="31499" cy="27001"/>
              </a:xfrm>
            </p:grpSpPr>
            <p:sp>
              <p:nvSpPr>
                <p:cNvPr id="4274" name="Google Shape;4274;p6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9"/>
              <p:cNvGrpSpPr/>
              <p:nvPr/>
            </p:nvGrpSpPr>
            <p:grpSpPr>
              <a:xfrm>
                <a:off x="4605614" y="3639523"/>
                <a:ext cx="31499" cy="26906"/>
                <a:chOff x="4605614" y="3639523"/>
                <a:chExt cx="31499" cy="26906"/>
              </a:xfrm>
            </p:grpSpPr>
            <p:sp>
              <p:nvSpPr>
                <p:cNvPr id="4277" name="Google Shape;4277;p6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9"/>
              <p:cNvGrpSpPr/>
              <p:nvPr/>
            </p:nvGrpSpPr>
            <p:grpSpPr>
              <a:xfrm>
                <a:off x="4785149" y="3618846"/>
                <a:ext cx="26930" cy="26843"/>
                <a:chOff x="4785149" y="3618846"/>
                <a:chExt cx="26930" cy="26843"/>
              </a:xfrm>
            </p:grpSpPr>
            <p:sp>
              <p:nvSpPr>
                <p:cNvPr id="4280" name="Google Shape;4280;p6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9"/>
              <p:cNvGrpSpPr/>
              <p:nvPr/>
            </p:nvGrpSpPr>
            <p:grpSpPr>
              <a:xfrm>
                <a:off x="4810167" y="3601567"/>
                <a:ext cx="31405" cy="26898"/>
                <a:chOff x="4810167" y="3601567"/>
                <a:chExt cx="31405" cy="26898"/>
              </a:xfrm>
            </p:grpSpPr>
            <p:sp>
              <p:nvSpPr>
                <p:cNvPr id="4283" name="Google Shape;4283;p6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9"/>
              <p:cNvGrpSpPr/>
              <p:nvPr/>
            </p:nvGrpSpPr>
            <p:grpSpPr>
              <a:xfrm>
                <a:off x="4831002" y="3373230"/>
                <a:ext cx="31405" cy="26898"/>
                <a:chOff x="4831002" y="3373230"/>
                <a:chExt cx="31405" cy="26898"/>
              </a:xfrm>
            </p:grpSpPr>
            <p:sp>
              <p:nvSpPr>
                <p:cNvPr id="4286" name="Google Shape;4286;p6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9"/>
              <p:cNvGrpSpPr/>
              <p:nvPr/>
            </p:nvGrpSpPr>
            <p:grpSpPr>
              <a:xfrm>
                <a:off x="4719311" y="3355054"/>
                <a:ext cx="31499" cy="27001"/>
                <a:chOff x="4719311" y="3355054"/>
                <a:chExt cx="31499" cy="27001"/>
              </a:xfrm>
            </p:grpSpPr>
            <p:sp>
              <p:nvSpPr>
                <p:cNvPr id="4289" name="Google Shape;4289;p6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9"/>
              <p:cNvGrpSpPr/>
              <p:nvPr/>
            </p:nvGrpSpPr>
            <p:grpSpPr>
              <a:xfrm>
                <a:off x="4798755" y="3450260"/>
                <a:ext cx="26930" cy="26930"/>
                <a:chOff x="4798755" y="3450260"/>
                <a:chExt cx="26930" cy="26930"/>
              </a:xfrm>
            </p:grpSpPr>
            <p:sp>
              <p:nvSpPr>
                <p:cNvPr id="4292" name="Google Shape;4292;p6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69"/>
              <p:cNvGrpSpPr/>
              <p:nvPr/>
            </p:nvGrpSpPr>
            <p:grpSpPr>
              <a:xfrm>
                <a:off x="4645576" y="3467555"/>
                <a:ext cx="31405" cy="26953"/>
                <a:chOff x="4645576" y="3467555"/>
                <a:chExt cx="31405" cy="26953"/>
              </a:xfrm>
            </p:grpSpPr>
            <p:sp>
              <p:nvSpPr>
                <p:cNvPr id="4295" name="Google Shape;4295;p6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9"/>
              <p:cNvGrpSpPr/>
              <p:nvPr/>
            </p:nvGrpSpPr>
            <p:grpSpPr>
              <a:xfrm>
                <a:off x="4687631" y="3583965"/>
                <a:ext cx="31499" cy="26898"/>
                <a:chOff x="4687631" y="3583965"/>
                <a:chExt cx="31499" cy="26898"/>
              </a:xfrm>
            </p:grpSpPr>
            <p:sp>
              <p:nvSpPr>
                <p:cNvPr id="4298" name="Google Shape;4298;p6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69"/>
              <p:cNvGrpSpPr/>
              <p:nvPr/>
            </p:nvGrpSpPr>
            <p:grpSpPr>
              <a:xfrm>
                <a:off x="4719311" y="3471314"/>
                <a:ext cx="31499" cy="27001"/>
                <a:chOff x="4719311" y="3471314"/>
                <a:chExt cx="31499" cy="27001"/>
              </a:xfrm>
            </p:grpSpPr>
            <p:sp>
              <p:nvSpPr>
                <p:cNvPr id="4301" name="Google Shape;4301;p6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69"/>
              <p:cNvGrpSpPr/>
              <p:nvPr/>
            </p:nvGrpSpPr>
            <p:grpSpPr>
              <a:xfrm>
                <a:off x="4719311" y="3434404"/>
                <a:ext cx="31499" cy="26898"/>
                <a:chOff x="4719311" y="3434404"/>
                <a:chExt cx="31499" cy="26898"/>
              </a:xfrm>
            </p:grpSpPr>
            <p:sp>
              <p:nvSpPr>
                <p:cNvPr id="4304" name="Google Shape;4304;p6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9"/>
              <p:cNvGrpSpPr/>
              <p:nvPr/>
            </p:nvGrpSpPr>
            <p:grpSpPr>
              <a:xfrm>
                <a:off x="4768876" y="3401772"/>
                <a:ext cx="31499" cy="26898"/>
                <a:chOff x="4768876" y="3401772"/>
                <a:chExt cx="31499" cy="26898"/>
              </a:xfrm>
            </p:grpSpPr>
            <p:sp>
              <p:nvSpPr>
                <p:cNvPr id="4307" name="Google Shape;4307;p6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9"/>
              <p:cNvGrpSpPr/>
              <p:nvPr/>
            </p:nvGrpSpPr>
            <p:grpSpPr>
              <a:xfrm>
                <a:off x="4762214" y="3471377"/>
                <a:ext cx="26938" cy="26938"/>
                <a:chOff x="4762214" y="3471377"/>
                <a:chExt cx="26938" cy="26938"/>
              </a:xfrm>
            </p:grpSpPr>
            <p:sp>
              <p:nvSpPr>
                <p:cNvPr id="4310" name="Google Shape;4310;p6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9"/>
              <p:cNvGrpSpPr/>
              <p:nvPr/>
            </p:nvGrpSpPr>
            <p:grpSpPr>
              <a:xfrm>
                <a:off x="4790473" y="3344782"/>
                <a:ext cx="31405" cy="26898"/>
                <a:chOff x="4790473" y="3344782"/>
                <a:chExt cx="31405" cy="26898"/>
              </a:xfrm>
            </p:grpSpPr>
            <p:sp>
              <p:nvSpPr>
                <p:cNvPr id="4313" name="Google Shape;4313;p6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9"/>
              <p:cNvGrpSpPr/>
              <p:nvPr/>
            </p:nvGrpSpPr>
            <p:grpSpPr>
              <a:xfrm>
                <a:off x="4823774" y="3950733"/>
                <a:ext cx="37398" cy="32034"/>
                <a:chOff x="4823774" y="3950733"/>
                <a:chExt cx="37398" cy="32034"/>
              </a:xfrm>
            </p:grpSpPr>
            <p:sp>
              <p:nvSpPr>
                <p:cNvPr id="4316" name="Google Shape;4316;p6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9"/>
              <p:cNvGrpSpPr/>
              <p:nvPr/>
            </p:nvGrpSpPr>
            <p:grpSpPr>
              <a:xfrm>
                <a:off x="4823396" y="4110566"/>
                <a:ext cx="31405" cy="26906"/>
                <a:chOff x="4823396" y="4110566"/>
                <a:chExt cx="31405" cy="26906"/>
              </a:xfrm>
            </p:grpSpPr>
            <p:sp>
              <p:nvSpPr>
                <p:cNvPr id="4319" name="Google Shape;4319;p6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9"/>
              <p:cNvGrpSpPr/>
              <p:nvPr/>
            </p:nvGrpSpPr>
            <p:grpSpPr>
              <a:xfrm>
                <a:off x="4838332" y="3821150"/>
                <a:ext cx="31499" cy="26898"/>
                <a:chOff x="4838332" y="3821150"/>
                <a:chExt cx="31499" cy="26898"/>
              </a:xfrm>
            </p:grpSpPr>
            <p:sp>
              <p:nvSpPr>
                <p:cNvPr id="4322" name="Google Shape;4322;p6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9"/>
              <p:cNvGrpSpPr/>
              <p:nvPr/>
            </p:nvGrpSpPr>
            <p:grpSpPr>
              <a:xfrm>
                <a:off x="4661275" y="3815007"/>
                <a:ext cx="36824" cy="31523"/>
                <a:chOff x="4661275" y="3815007"/>
                <a:chExt cx="36824" cy="31523"/>
              </a:xfrm>
            </p:grpSpPr>
            <p:sp>
              <p:nvSpPr>
                <p:cNvPr id="4325" name="Google Shape;4325;p6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9"/>
              <p:cNvGrpSpPr/>
              <p:nvPr/>
            </p:nvGrpSpPr>
            <p:grpSpPr>
              <a:xfrm>
                <a:off x="4558998" y="3851037"/>
                <a:ext cx="33591" cy="28699"/>
                <a:chOff x="4558998" y="3851037"/>
                <a:chExt cx="33591" cy="28699"/>
              </a:xfrm>
            </p:grpSpPr>
            <p:sp>
              <p:nvSpPr>
                <p:cNvPr id="4328" name="Google Shape;4328;p6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9"/>
              <p:cNvGrpSpPr/>
              <p:nvPr/>
            </p:nvGrpSpPr>
            <p:grpSpPr>
              <a:xfrm>
                <a:off x="4696762" y="3638587"/>
                <a:ext cx="33591" cy="28794"/>
                <a:chOff x="4696762" y="3638587"/>
                <a:chExt cx="33591" cy="28794"/>
              </a:xfrm>
            </p:grpSpPr>
            <p:sp>
              <p:nvSpPr>
                <p:cNvPr id="4331" name="Google Shape;4331;p6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9"/>
              <p:cNvGrpSpPr/>
              <p:nvPr/>
            </p:nvGrpSpPr>
            <p:grpSpPr>
              <a:xfrm>
                <a:off x="4929479" y="3939140"/>
                <a:ext cx="33497" cy="28692"/>
                <a:chOff x="4929479" y="3939140"/>
                <a:chExt cx="33497" cy="28692"/>
              </a:xfrm>
            </p:grpSpPr>
            <p:sp>
              <p:nvSpPr>
                <p:cNvPr id="4334" name="Google Shape;4334;p6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9"/>
              <p:cNvGrpSpPr/>
              <p:nvPr/>
            </p:nvGrpSpPr>
            <p:grpSpPr>
              <a:xfrm>
                <a:off x="4907119" y="3986039"/>
                <a:ext cx="33497" cy="28699"/>
                <a:chOff x="4907119" y="3986039"/>
                <a:chExt cx="33497" cy="28699"/>
              </a:xfrm>
            </p:grpSpPr>
            <p:sp>
              <p:nvSpPr>
                <p:cNvPr id="4337" name="Google Shape;4337;p6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69"/>
              <p:cNvGrpSpPr/>
              <p:nvPr/>
            </p:nvGrpSpPr>
            <p:grpSpPr>
              <a:xfrm>
                <a:off x="4911783" y="4048102"/>
                <a:ext cx="33591" cy="28762"/>
                <a:chOff x="4911783" y="4048102"/>
                <a:chExt cx="33591" cy="28762"/>
              </a:xfrm>
            </p:grpSpPr>
            <p:sp>
              <p:nvSpPr>
                <p:cNvPr id="4340" name="Google Shape;4340;p6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4" name="Google Shape;4344;p69"/>
              <p:cNvGrpSpPr/>
              <p:nvPr/>
            </p:nvGrpSpPr>
            <p:grpSpPr>
              <a:xfrm>
                <a:off x="4762623" y="3837847"/>
                <a:ext cx="42416" cy="36273"/>
                <a:chOff x="4762623" y="3837847"/>
                <a:chExt cx="42416" cy="36273"/>
              </a:xfrm>
            </p:grpSpPr>
            <p:sp>
              <p:nvSpPr>
                <p:cNvPr id="4345" name="Google Shape;4345;p6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9"/>
              <p:cNvGrpSpPr/>
              <p:nvPr/>
            </p:nvGrpSpPr>
            <p:grpSpPr>
              <a:xfrm>
                <a:off x="4746044" y="4104966"/>
                <a:ext cx="33497" cy="28699"/>
                <a:chOff x="4746044" y="4104966"/>
                <a:chExt cx="33497" cy="28699"/>
              </a:xfrm>
            </p:grpSpPr>
            <p:sp>
              <p:nvSpPr>
                <p:cNvPr id="4348" name="Google Shape;4348;p6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9"/>
              <p:cNvGrpSpPr/>
              <p:nvPr/>
            </p:nvGrpSpPr>
            <p:grpSpPr>
              <a:xfrm>
                <a:off x="4859646" y="4162554"/>
                <a:ext cx="33591" cy="28762"/>
                <a:chOff x="4859646" y="4162554"/>
                <a:chExt cx="33591" cy="28762"/>
              </a:xfrm>
            </p:grpSpPr>
            <p:sp>
              <p:nvSpPr>
                <p:cNvPr id="4351" name="Google Shape;4351;p6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3" name="Google Shape;4353;p69"/>
            <p:cNvGrpSpPr/>
            <p:nvPr/>
          </p:nvGrpSpPr>
          <p:grpSpPr>
            <a:xfrm>
              <a:off x="3597785" y="3274438"/>
              <a:ext cx="855610" cy="1122100"/>
              <a:chOff x="3597785" y="3274438"/>
              <a:chExt cx="855610" cy="1122100"/>
            </a:xfrm>
          </p:grpSpPr>
          <p:grpSp>
            <p:nvGrpSpPr>
              <p:cNvPr id="4354" name="Google Shape;4354;p69"/>
              <p:cNvGrpSpPr/>
              <p:nvPr/>
            </p:nvGrpSpPr>
            <p:grpSpPr>
              <a:xfrm>
                <a:off x="3617857" y="3284717"/>
                <a:ext cx="826785" cy="1099165"/>
                <a:chOff x="3617857" y="3284717"/>
                <a:chExt cx="826785" cy="1099165"/>
              </a:xfrm>
            </p:grpSpPr>
            <p:sp>
              <p:nvSpPr>
                <p:cNvPr id="4355" name="Google Shape;4355;p6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69"/>
              <p:cNvGrpSpPr/>
              <p:nvPr/>
            </p:nvGrpSpPr>
            <p:grpSpPr>
              <a:xfrm>
                <a:off x="4180904" y="4251758"/>
                <a:ext cx="37783" cy="32420"/>
                <a:chOff x="4180904" y="4251758"/>
                <a:chExt cx="37783" cy="32420"/>
              </a:xfrm>
            </p:grpSpPr>
            <p:sp>
              <p:nvSpPr>
                <p:cNvPr id="4412" name="Google Shape;4412;p6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4" name="Google Shape;4414;p69"/>
              <p:cNvGrpSpPr/>
              <p:nvPr/>
            </p:nvGrpSpPr>
            <p:grpSpPr>
              <a:xfrm>
                <a:off x="4201644" y="4081324"/>
                <a:ext cx="37783" cy="32364"/>
                <a:chOff x="4201644" y="4081324"/>
                <a:chExt cx="37783" cy="32364"/>
              </a:xfrm>
            </p:grpSpPr>
            <p:sp>
              <p:nvSpPr>
                <p:cNvPr id="4415" name="Google Shape;4415;p6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9"/>
              <p:cNvGrpSpPr/>
              <p:nvPr/>
            </p:nvGrpSpPr>
            <p:grpSpPr>
              <a:xfrm>
                <a:off x="4284416" y="3887428"/>
                <a:ext cx="37783" cy="32451"/>
                <a:chOff x="4284416" y="3887428"/>
                <a:chExt cx="37783" cy="32451"/>
              </a:xfrm>
            </p:grpSpPr>
            <p:sp>
              <p:nvSpPr>
                <p:cNvPr id="4418" name="Google Shape;4418;p6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9"/>
              <p:cNvGrpSpPr/>
              <p:nvPr/>
            </p:nvGrpSpPr>
            <p:grpSpPr>
              <a:xfrm>
                <a:off x="4223721" y="3860404"/>
                <a:ext cx="37870" cy="32364"/>
                <a:chOff x="4223721" y="3860404"/>
                <a:chExt cx="37870" cy="32364"/>
              </a:xfrm>
            </p:grpSpPr>
            <p:sp>
              <p:nvSpPr>
                <p:cNvPr id="4421" name="Google Shape;4421;p6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9"/>
              <p:cNvGrpSpPr/>
              <p:nvPr/>
            </p:nvGrpSpPr>
            <p:grpSpPr>
              <a:xfrm>
                <a:off x="4104889" y="3699242"/>
                <a:ext cx="37776" cy="32357"/>
                <a:chOff x="4104889" y="3699242"/>
                <a:chExt cx="37776" cy="32357"/>
              </a:xfrm>
            </p:grpSpPr>
            <p:sp>
              <p:nvSpPr>
                <p:cNvPr id="4424" name="Google Shape;4424;p6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9"/>
              <p:cNvGrpSpPr/>
              <p:nvPr/>
            </p:nvGrpSpPr>
            <p:grpSpPr>
              <a:xfrm>
                <a:off x="4143608" y="3475121"/>
                <a:ext cx="37878" cy="32420"/>
                <a:chOff x="4143608" y="3475121"/>
                <a:chExt cx="37878" cy="32420"/>
              </a:xfrm>
            </p:grpSpPr>
            <p:sp>
              <p:nvSpPr>
                <p:cNvPr id="4427" name="Google Shape;4427;p6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9"/>
              <p:cNvGrpSpPr/>
              <p:nvPr/>
            </p:nvGrpSpPr>
            <p:grpSpPr>
              <a:xfrm>
                <a:off x="4217248" y="3570893"/>
                <a:ext cx="37776" cy="32364"/>
                <a:chOff x="4217248" y="3570893"/>
                <a:chExt cx="37776" cy="32364"/>
              </a:xfrm>
            </p:grpSpPr>
            <p:sp>
              <p:nvSpPr>
                <p:cNvPr id="4430" name="Google Shape;4430;p6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9"/>
              <p:cNvGrpSpPr/>
              <p:nvPr/>
            </p:nvGrpSpPr>
            <p:grpSpPr>
              <a:xfrm>
                <a:off x="4255307" y="3431612"/>
                <a:ext cx="37776" cy="32451"/>
                <a:chOff x="4255307" y="3431612"/>
                <a:chExt cx="37776" cy="32451"/>
              </a:xfrm>
            </p:grpSpPr>
            <p:sp>
              <p:nvSpPr>
                <p:cNvPr id="4433" name="Google Shape;4433;p6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9"/>
              <p:cNvGrpSpPr/>
              <p:nvPr/>
            </p:nvGrpSpPr>
            <p:grpSpPr>
              <a:xfrm>
                <a:off x="3853052" y="3577398"/>
                <a:ext cx="37776" cy="32420"/>
                <a:chOff x="3853052" y="3577398"/>
                <a:chExt cx="37776" cy="32420"/>
              </a:xfrm>
            </p:grpSpPr>
            <p:sp>
              <p:nvSpPr>
                <p:cNvPr id="4436" name="Google Shape;4436;p6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9"/>
              <p:cNvGrpSpPr/>
              <p:nvPr/>
            </p:nvGrpSpPr>
            <p:grpSpPr>
              <a:xfrm>
                <a:off x="4039908" y="3412107"/>
                <a:ext cx="37776" cy="32357"/>
                <a:chOff x="4039908" y="3412107"/>
                <a:chExt cx="37776" cy="32357"/>
              </a:xfrm>
            </p:grpSpPr>
            <p:sp>
              <p:nvSpPr>
                <p:cNvPr id="4439" name="Google Shape;4439;p6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9"/>
              <p:cNvGrpSpPr/>
              <p:nvPr/>
            </p:nvGrpSpPr>
            <p:grpSpPr>
              <a:xfrm>
                <a:off x="4017360" y="3342061"/>
                <a:ext cx="37870" cy="32380"/>
                <a:chOff x="4017360" y="3342061"/>
                <a:chExt cx="37870" cy="32380"/>
              </a:xfrm>
            </p:grpSpPr>
            <p:sp>
              <p:nvSpPr>
                <p:cNvPr id="4442" name="Google Shape;4442;p6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4" name="Google Shape;4444;p6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6" name="Google Shape;4446;p69"/>
              <p:cNvGrpSpPr/>
              <p:nvPr/>
            </p:nvGrpSpPr>
            <p:grpSpPr>
              <a:xfrm>
                <a:off x="3750870" y="3418650"/>
                <a:ext cx="37776" cy="32380"/>
                <a:chOff x="3750870" y="3418650"/>
                <a:chExt cx="37776" cy="32380"/>
              </a:xfrm>
            </p:grpSpPr>
            <p:sp>
              <p:nvSpPr>
                <p:cNvPr id="4447" name="Google Shape;4447;p6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69"/>
              <p:cNvGrpSpPr/>
              <p:nvPr/>
            </p:nvGrpSpPr>
            <p:grpSpPr>
              <a:xfrm>
                <a:off x="3632509" y="3274438"/>
                <a:ext cx="37783" cy="32357"/>
                <a:chOff x="3632509" y="3274438"/>
                <a:chExt cx="37783" cy="32357"/>
              </a:xfrm>
            </p:grpSpPr>
            <p:sp>
              <p:nvSpPr>
                <p:cNvPr id="4450" name="Google Shape;4450;p6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69"/>
              <p:cNvGrpSpPr/>
              <p:nvPr/>
            </p:nvGrpSpPr>
            <p:grpSpPr>
              <a:xfrm>
                <a:off x="3906424" y="3297561"/>
                <a:ext cx="37776" cy="32451"/>
                <a:chOff x="3906424" y="3297561"/>
                <a:chExt cx="37776" cy="32451"/>
              </a:xfrm>
            </p:grpSpPr>
            <p:sp>
              <p:nvSpPr>
                <p:cNvPr id="4453" name="Google Shape;4453;p6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9"/>
              <p:cNvGrpSpPr/>
              <p:nvPr/>
            </p:nvGrpSpPr>
            <p:grpSpPr>
              <a:xfrm>
                <a:off x="3866084" y="3412107"/>
                <a:ext cx="37776" cy="32357"/>
                <a:chOff x="3866084" y="3412107"/>
                <a:chExt cx="37776" cy="32357"/>
              </a:xfrm>
            </p:grpSpPr>
            <p:sp>
              <p:nvSpPr>
                <p:cNvPr id="4456" name="Google Shape;4456;p6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9"/>
              <p:cNvGrpSpPr/>
              <p:nvPr/>
            </p:nvGrpSpPr>
            <p:grpSpPr>
              <a:xfrm>
                <a:off x="4023919" y="3766409"/>
                <a:ext cx="37783" cy="32357"/>
                <a:chOff x="4023919" y="3766409"/>
                <a:chExt cx="37783" cy="32357"/>
              </a:xfrm>
            </p:grpSpPr>
            <p:sp>
              <p:nvSpPr>
                <p:cNvPr id="4459" name="Google Shape;4459;p6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9"/>
              <p:cNvGrpSpPr/>
              <p:nvPr/>
            </p:nvGrpSpPr>
            <p:grpSpPr>
              <a:xfrm>
                <a:off x="3973882" y="3779449"/>
                <a:ext cx="37776" cy="32357"/>
                <a:chOff x="3973882" y="3779449"/>
                <a:chExt cx="37776" cy="32357"/>
              </a:xfrm>
            </p:grpSpPr>
            <p:sp>
              <p:nvSpPr>
                <p:cNvPr id="4462" name="Google Shape;4462;p6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9"/>
              <p:cNvGrpSpPr/>
              <p:nvPr/>
            </p:nvGrpSpPr>
            <p:grpSpPr>
              <a:xfrm>
                <a:off x="4073398" y="3838028"/>
                <a:ext cx="37776" cy="32380"/>
                <a:chOff x="4073398" y="3838028"/>
                <a:chExt cx="37776" cy="32380"/>
              </a:xfrm>
            </p:grpSpPr>
            <p:sp>
              <p:nvSpPr>
                <p:cNvPr id="4465" name="Google Shape;4465;p6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9"/>
              <p:cNvGrpSpPr/>
              <p:nvPr/>
            </p:nvGrpSpPr>
            <p:grpSpPr>
              <a:xfrm>
                <a:off x="4342672" y="4144496"/>
                <a:ext cx="37752" cy="32364"/>
                <a:chOff x="4342672" y="4144496"/>
                <a:chExt cx="37752" cy="32364"/>
              </a:xfrm>
            </p:grpSpPr>
            <p:sp>
              <p:nvSpPr>
                <p:cNvPr id="4468" name="Google Shape;4468;p6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9"/>
              <p:cNvGrpSpPr/>
              <p:nvPr/>
            </p:nvGrpSpPr>
            <p:grpSpPr>
              <a:xfrm>
                <a:off x="4406386" y="4056872"/>
                <a:ext cx="37783" cy="32364"/>
                <a:chOff x="4406386" y="4056872"/>
                <a:chExt cx="37783" cy="32364"/>
              </a:xfrm>
            </p:grpSpPr>
            <p:sp>
              <p:nvSpPr>
                <p:cNvPr id="4471" name="Google Shape;4471;p6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9"/>
              <p:cNvGrpSpPr/>
              <p:nvPr/>
            </p:nvGrpSpPr>
            <p:grpSpPr>
              <a:xfrm>
                <a:off x="4284416" y="4245254"/>
                <a:ext cx="37783" cy="32357"/>
                <a:chOff x="4284416" y="4245254"/>
                <a:chExt cx="37783" cy="32357"/>
              </a:xfrm>
            </p:grpSpPr>
            <p:sp>
              <p:nvSpPr>
                <p:cNvPr id="4474" name="Google Shape;4474;p6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9"/>
              <p:cNvGrpSpPr/>
              <p:nvPr/>
            </p:nvGrpSpPr>
            <p:grpSpPr>
              <a:xfrm>
                <a:off x="4219057" y="4331258"/>
                <a:ext cx="37776" cy="32364"/>
                <a:chOff x="4219057" y="4331258"/>
                <a:chExt cx="37776" cy="32364"/>
              </a:xfrm>
            </p:grpSpPr>
            <p:sp>
              <p:nvSpPr>
                <p:cNvPr id="4477" name="Google Shape;4477;p6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9"/>
              <p:cNvGrpSpPr/>
              <p:nvPr/>
            </p:nvGrpSpPr>
            <p:grpSpPr>
              <a:xfrm>
                <a:off x="4204122" y="4141688"/>
                <a:ext cx="33497" cy="28699"/>
                <a:chOff x="4204122" y="4141688"/>
                <a:chExt cx="33497" cy="28699"/>
              </a:xfrm>
            </p:grpSpPr>
            <p:sp>
              <p:nvSpPr>
                <p:cNvPr id="4480" name="Google Shape;4480;p6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9"/>
              <p:cNvGrpSpPr/>
              <p:nvPr/>
            </p:nvGrpSpPr>
            <p:grpSpPr>
              <a:xfrm>
                <a:off x="4301546" y="4003869"/>
                <a:ext cx="38916" cy="33324"/>
                <a:chOff x="4301546" y="4003869"/>
                <a:chExt cx="38916" cy="33324"/>
              </a:xfrm>
            </p:grpSpPr>
            <p:sp>
              <p:nvSpPr>
                <p:cNvPr id="4483" name="Google Shape;4483;p6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9"/>
              <p:cNvGrpSpPr/>
              <p:nvPr/>
            </p:nvGrpSpPr>
            <p:grpSpPr>
              <a:xfrm>
                <a:off x="4210681" y="3924669"/>
                <a:ext cx="36549" cy="31366"/>
                <a:chOff x="4210681" y="3924669"/>
                <a:chExt cx="36549" cy="31366"/>
              </a:xfrm>
            </p:grpSpPr>
            <p:sp>
              <p:nvSpPr>
                <p:cNvPr id="4486" name="Google Shape;4486;p6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9"/>
              <p:cNvGrpSpPr/>
              <p:nvPr/>
            </p:nvGrpSpPr>
            <p:grpSpPr>
              <a:xfrm>
                <a:off x="3987771" y="3628874"/>
                <a:ext cx="31499" cy="26993"/>
                <a:chOff x="3987771" y="3628874"/>
                <a:chExt cx="31499" cy="26993"/>
              </a:xfrm>
            </p:grpSpPr>
            <p:sp>
              <p:nvSpPr>
                <p:cNvPr id="4489" name="Google Shape;4489;p6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9"/>
              <p:cNvGrpSpPr/>
              <p:nvPr/>
            </p:nvGrpSpPr>
            <p:grpSpPr>
              <a:xfrm>
                <a:off x="4087382" y="3775674"/>
                <a:ext cx="31405" cy="26898"/>
                <a:chOff x="4087382" y="3775674"/>
                <a:chExt cx="31405" cy="26898"/>
              </a:xfrm>
            </p:grpSpPr>
            <p:sp>
              <p:nvSpPr>
                <p:cNvPr id="4492" name="Google Shape;4492;p6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9"/>
              <p:cNvGrpSpPr/>
              <p:nvPr/>
            </p:nvGrpSpPr>
            <p:grpSpPr>
              <a:xfrm>
                <a:off x="4118873" y="3856637"/>
                <a:ext cx="31405" cy="26906"/>
                <a:chOff x="4118873" y="3856637"/>
                <a:chExt cx="31405" cy="26906"/>
              </a:xfrm>
            </p:grpSpPr>
            <p:sp>
              <p:nvSpPr>
                <p:cNvPr id="4495" name="Google Shape;4495;p6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9"/>
              <p:cNvGrpSpPr/>
              <p:nvPr/>
            </p:nvGrpSpPr>
            <p:grpSpPr>
              <a:xfrm>
                <a:off x="4168541" y="3639523"/>
                <a:ext cx="31499" cy="26906"/>
                <a:chOff x="4168541" y="3639523"/>
                <a:chExt cx="31499" cy="26906"/>
              </a:xfrm>
            </p:grpSpPr>
            <p:sp>
              <p:nvSpPr>
                <p:cNvPr id="4498" name="Google Shape;4498;p6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9"/>
              <p:cNvGrpSpPr/>
              <p:nvPr/>
            </p:nvGrpSpPr>
            <p:grpSpPr>
              <a:xfrm>
                <a:off x="3965789" y="3393545"/>
                <a:ext cx="31405" cy="26945"/>
                <a:chOff x="3965789" y="3393545"/>
                <a:chExt cx="31405" cy="26945"/>
              </a:xfrm>
            </p:grpSpPr>
            <p:sp>
              <p:nvSpPr>
                <p:cNvPr id="4501" name="Google Shape;4501;p6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69"/>
              <p:cNvGrpSpPr/>
              <p:nvPr/>
            </p:nvGrpSpPr>
            <p:grpSpPr>
              <a:xfrm>
                <a:off x="3925166" y="3491008"/>
                <a:ext cx="31405" cy="27001"/>
                <a:chOff x="3925166" y="3491008"/>
                <a:chExt cx="31405" cy="27001"/>
              </a:xfrm>
            </p:grpSpPr>
            <p:sp>
              <p:nvSpPr>
                <p:cNvPr id="4504" name="Google Shape;4504;p6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9"/>
              <p:cNvGrpSpPr/>
              <p:nvPr/>
            </p:nvGrpSpPr>
            <p:grpSpPr>
              <a:xfrm>
                <a:off x="3682845" y="3340976"/>
                <a:ext cx="31397" cy="26898"/>
                <a:chOff x="3682845" y="3340976"/>
                <a:chExt cx="31397" cy="26898"/>
              </a:xfrm>
            </p:grpSpPr>
            <p:sp>
              <p:nvSpPr>
                <p:cNvPr id="4507" name="Google Shape;4507;p6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69"/>
              <p:cNvGrpSpPr/>
              <p:nvPr/>
            </p:nvGrpSpPr>
            <p:grpSpPr>
              <a:xfrm>
                <a:off x="3795393" y="3353725"/>
                <a:ext cx="31499" cy="26993"/>
                <a:chOff x="3795393" y="3353725"/>
                <a:chExt cx="31499" cy="26993"/>
              </a:xfrm>
            </p:grpSpPr>
            <p:sp>
              <p:nvSpPr>
                <p:cNvPr id="4510" name="Google Shape;4510;p6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69"/>
              <p:cNvGrpSpPr/>
              <p:nvPr/>
            </p:nvGrpSpPr>
            <p:grpSpPr>
              <a:xfrm>
                <a:off x="4176909" y="4363221"/>
                <a:ext cx="38924" cy="33316"/>
                <a:chOff x="4176909" y="4363221"/>
                <a:chExt cx="38924" cy="33316"/>
              </a:xfrm>
            </p:grpSpPr>
            <p:sp>
              <p:nvSpPr>
                <p:cNvPr id="4513" name="Google Shape;4513;p6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9"/>
              <p:cNvGrpSpPr/>
              <p:nvPr/>
            </p:nvGrpSpPr>
            <p:grpSpPr>
              <a:xfrm>
                <a:off x="4226191" y="4007660"/>
                <a:ext cx="33560" cy="28770"/>
                <a:chOff x="4226191" y="4007660"/>
                <a:chExt cx="33560" cy="28770"/>
              </a:xfrm>
            </p:grpSpPr>
            <p:sp>
              <p:nvSpPr>
                <p:cNvPr id="4516" name="Google Shape;4516;p6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9"/>
              <p:cNvGrpSpPr/>
              <p:nvPr/>
            </p:nvGrpSpPr>
            <p:grpSpPr>
              <a:xfrm>
                <a:off x="3597785" y="3377045"/>
                <a:ext cx="33591" cy="28699"/>
                <a:chOff x="3597785" y="3377045"/>
                <a:chExt cx="33591" cy="28699"/>
              </a:xfrm>
            </p:grpSpPr>
            <p:sp>
              <p:nvSpPr>
                <p:cNvPr id="4519" name="Google Shape;4519;p6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9"/>
              <p:cNvGrpSpPr/>
              <p:nvPr/>
            </p:nvGrpSpPr>
            <p:grpSpPr>
              <a:xfrm>
                <a:off x="3887870" y="3669796"/>
                <a:ext cx="33591" cy="28692"/>
                <a:chOff x="3887870" y="3669796"/>
                <a:chExt cx="33591" cy="28692"/>
              </a:xfrm>
            </p:grpSpPr>
            <p:sp>
              <p:nvSpPr>
                <p:cNvPr id="4522" name="Google Shape;4522;p6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69"/>
              <p:cNvGrpSpPr/>
              <p:nvPr/>
            </p:nvGrpSpPr>
            <p:grpSpPr>
              <a:xfrm>
                <a:off x="3818320" y="3481625"/>
                <a:ext cx="33497" cy="28770"/>
                <a:chOff x="3818320" y="3481625"/>
                <a:chExt cx="33497" cy="28770"/>
              </a:xfrm>
            </p:grpSpPr>
            <p:sp>
              <p:nvSpPr>
                <p:cNvPr id="4525" name="Google Shape;4525;p6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4278139" y="4120948"/>
                <a:ext cx="37492" cy="32129"/>
                <a:chOff x="4278139" y="4120948"/>
                <a:chExt cx="37492" cy="32129"/>
              </a:xfrm>
            </p:grpSpPr>
            <p:sp>
              <p:nvSpPr>
                <p:cNvPr id="4528" name="Google Shape;4528;p6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9"/>
              <p:cNvGrpSpPr/>
              <p:nvPr/>
            </p:nvGrpSpPr>
            <p:grpSpPr>
              <a:xfrm>
                <a:off x="4419898" y="3977388"/>
                <a:ext cx="33497" cy="28692"/>
                <a:chOff x="4419898" y="3977388"/>
                <a:chExt cx="33497" cy="28692"/>
              </a:xfrm>
            </p:grpSpPr>
            <p:sp>
              <p:nvSpPr>
                <p:cNvPr id="4531" name="Google Shape;4531;p6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9"/>
              <p:cNvGrpSpPr/>
              <p:nvPr/>
            </p:nvGrpSpPr>
            <p:grpSpPr>
              <a:xfrm>
                <a:off x="4158930" y="4034684"/>
                <a:ext cx="33497" cy="28762"/>
                <a:chOff x="4158930" y="4034684"/>
                <a:chExt cx="33497" cy="28762"/>
              </a:xfrm>
            </p:grpSpPr>
            <p:sp>
              <p:nvSpPr>
                <p:cNvPr id="4534" name="Google Shape;4534;p6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69"/>
              <p:cNvGrpSpPr/>
              <p:nvPr/>
            </p:nvGrpSpPr>
            <p:grpSpPr>
              <a:xfrm>
                <a:off x="4134949" y="3957049"/>
                <a:ext cx="33497" cy="28770"/>
                <a:chOff x="4134949" y="3957049"/>
                <a:chExt cx="33497" cy="28770"/>
              </a:xfrm>
            </p:grpSpPr>
            <p:sp>
              <p:nvSpPr>
                <p:cNvPr id="4537" name="Google Shape;4537;p6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9"/>
              <p:cNvGrpSpPr/>
              <p:nvPr/>
            </p:nvGrpSpPr>
            <p:grpSpPr>
              <a:xfrm>
                <a:off x="4193653" y="4184403"/>
                <a:ext cx="43580" cy="37264"/>
                <a:chOff x="4193653" y="4184403"/>
                <a:chExt cx="43580" cy="37264"/>
              </a:xfrm>
            </p:grpSpPr>
            <p:sp>
              <p:nvSpPr>
                <p:cNvPr id="4540" name="Google Shape;4540;p6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69"/>
              <p:cNvGrpSpPr/>
              <p:nvPr/>
            </p:nvGrpSpPr>
            <p:grpSpPr>
              <a:xfrm>
                <a:off x="4343600" y="3943844"/>
                <a:ext cx="43580" cy="37312"/>
                <a:chOff x="4343600" y="3943844"/>
                <a:chExt cx="43580" cy="37312"/>
              </a:xfrm>
            </p:grpSpPr>
            <p:sp>
              <p:nvSpPr>
                <p:cNvPr id="4543" name="Google Shape;4543;p6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9"/>
              <p:cNvGrpSpPr/>
              <p:nvPr/>
            </p:nvGrpSpPr>
            <p:grpSpPr>
              <a:xfrm>
                <a:off x="4172339" y="3381693"/>
                <a:ext cx="31499" cy="27001"/>
                <a:chOff x="4172339" y="3381693"/>
                <a:chExt cx="31499" cy="27001"/>
              </a:xfrm>
            </p:grpSpPr>
            <p:sp>
              <p:nvSpPr>
                <p:cNvPr id="4546" name="Google Shape;4546;p6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1"/>
        <p:cNvGrpSpPr/>
        <p:nvPr/>
      </p:nvGrpSpPr>
      <p:grpSpPr>
        <a:xfrm>
          <a:off x="0" y="0"/>
          <a:ext cx="0" cy="0"/>
          <a:chOff x="0" y="0"/>
          <a:chExt cx="0" cy="0"/>
        </a:xfrm>
      </p:grpSpPr>
      <p:grpSp>
        <p:nvGrpSpPr>
          <p:cNvPr id="4552" name="Google Shape;4552;p70"/>
          <p:cNvGrpSpPr/>
          <p:nvPr/>
        </p:nvGrpSpPr>
        <p:grpSpPr>
          <a:xfrm>
            <a:off x="729274" y="1175734"/>
            <a:ext cx="2507799" cy="206239"/>
            <a:chOff x="106648" y="895722"/>
            <a:chExt cx="4481413" cy="374300"/>
          </a:xfrm>
        </p:grpSpPr>
        <p:grpSp>
          <p:nvGrpSpPr>
            <p:cNvPr id="4553" name="Google Shape;4553;p70"/>
            <p:cNvGrpSpPr/>
            <p:nvPr/>
          </p:nvGrpSpPr>
          <p:grpSpPr>
            <a:xfrm>
              <a:off x="2233276" y="895722"/>
              <a:ext cx="1082667" cy="223591"/>
              <a:chOff x="4808316" y="2800065"/>
              <a:chExt cx="1999386" cy="412910"/>
            </a:xfrm>
          </p:grpSpPr>
          <p:sp>
            <p:nvSpPr>
              <p:cNvPr id="4554" name="Google Shape;4554;p7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70"/>
              <p:cNvGrpSpPr/>
              <p:nvPr/>
            </p:nvGrpSpPr>
            <p:grpSpPr>
              <a:xfrm>
                <a:off x="4808316" y="2800065"/>
                <a:ext cx="92400" cy="411825"/>
                <a:chOff x="845575" y="2563700"/>
                <a:chExt cx="92400" cy="411825"/>
              </a:xfrm>
            </p:grpSpPr>
            <p:cxnSp>
              <p:nvCxnSpPr>
                <p:cNvPr id="4556" name="Google Shape;4556;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57" name="Google Shape;4557;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70"/>
            <p:cNvGrpSpPr/>
            <p:nvPr/>
          </p:nvGrpSpPr>
          <p:grpSpPr>
            <a:xfrm>
              <a:off x="106648" y="895722"/>
              <a:ext cx="1088401" cy="223591"/>
              <a:chOff x="881025" y="2800065"/>
              <a:chExt cx="2009975" cy="412910"/>
            </a:xfrm>
          </p:grpSpPr>
          <p:sp>
            <p:nvSpPr>
              <p:cNvPr id="4559" name="Google Shape;4559;p7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0" name="Google Shape;4560;p70"/>
              <p:cNvGrpSpPr/>
              <p:nvPr/>
            </p:nvGrpSpPr>
            <p:grpSpPr>
              <a:xfrm>
                <a:off x="881025" y="2800065"/>
                <a:ext cx="92400" cy="411825"/>
                <a:chOff x="845575" y="2563700"/>
                <a:chExt cx="92400" cy="411825"/>
              </a:xfrm>
            </p:grpSpPr>
            <p:cxnSp>
              <p:nvCxnSpPr>
                <p:cNvPr id="4561" name="Google Shape;4561;p7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2" name="Google Shape;4562;p7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3" name="Google Shape;4563;p70"/>
            <p:cNvGrpSpPr/>
            <p:nvPr/>
          </p:nvGrpSpPr>
          <p:grpSpPr>
            <a:xfrm>
              <a:off x="1172346" y="1047018"/>
              <a:ext cx="1083151" cy="223003"/>
              <a:chOff x="2849073" y="3079467"/>
              <a:chExt cx="2000279" cy="411825"/>
            </a:xfrm>
          </p:grpSpPr>
          <p:sp>
            <p:nvSpPr>
              <p:cNvPr id="4564" name="Google Shape;4564;p7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70"/>
              <p:cNvGrpSpPr/>
              <p:nvPr/>
            </p:nvGrpSpPr>
            <p:grpSpPr>
              <a:xfrm rot="10800000">
                <a:off x="2849073" y="3079467"/>
                <a:ext cx="92400" cy="411825"/>
                <a:chOff x="2070100" y="2563700"/>
                <a:chExt cx="92400" cy="411825"/>
              </a:xfrm>
            </p:grpSpPr>
            <p:cxnSp>
              <p:nvCxnSpPr>
                <p:cNvPr id="4566" name="Google Shape;4566;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7" name="Google Shape;4567;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70"/>
            <p:cNvGrpSpPr/>
            <p:nvPr/>
          </p:nvGrpSpPr>
          <p:grpSpPr>
            <a:xfrm>
              <a:off x="3290132" y="1047018"/>
              <a:ext cx="1297929" cy="223003"/>
              <a:chOff x="6760035" y="3079467"/>
              <a:chExt cx="2396914" cy="411825"/>
            </a:xfrm>
          </p:grpSpPr>
          <p:sp>
            <p:nvSpPr>
              <p:cNvPr id="4569" name="Google Shape;4569;p7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70"/>
              <p:cNvGrpSpPr/>
              <p:nvPr/>
            </p:nvGrpSpPr>
            <p:grpSpPr>
              <a:xfrm rot="10800000">
                <a:off x="6760035" y="3079467"/>
                <a:ext cx="92400" cy="411825"/>
                <a:chOff x="2070100" y="2563700"/>
                <a:chExt cx="92400" cy="411825"/>
              </a:xfrm>
            </p:grpSpPr>
            <p:cxnSp>
              <p:nvCxnSpPr>
                <p:cNvPr id="4571" name="Google Shape;4571;p7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2" name="Google Shape;4572;p7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3" name="Google Shape;4573;p70"/>
          <p:cNvGrpSpPr/>
          <p:nvPr/>
        </p:nvGrpSpPr>
        <p:grpSpPr>
          <a:xfrm>
            <a:off x="2147036" y="3575105"/>
            <a:ext cx="1086701" cy="799429"/>
            <a:chOff x="2183288" y="3555572"/>
            <a:chExt cx="1136241" cy="835873"/>
          </a:xfrm>
        </p:grpSpPr>
        <p:sp>
          <p:nvSpPr>
            <p:cNvPr id="4574" name="Google Shape;4574;p7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5" name="Google Shape;4575;p70"/>
            <p:cNvGrpSpPr/>
            <p:nvPr/>
          </p:nvGrpSpPr>
          <p:grpSpPr>
            <a:xfrm>
              <a:off x="2205895" y="3637269"/>
              <a:ext cx="1089848" cy="724993"/>
              <a:chOff x="2205895" y="3637269"/>
              <a:chExt cx="1089848" cy="724993"/>
            </a:xfrm>
          </p:grpSpPr>
          <p:sp>
            <p:nvSpPr>
              <p:cNvPr id="4576" name="Google Shape;4576;p7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2" name="Google Shape;4582;p7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7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84" name="Google Shape;4584;p70"/>
            <p:cNvGrpSpPr/>
            <p:nvPr/>
          </p:nvGrpSpPr>
          <p:grpSpPr>
            <a:xfrm>
              <a:off x="3173850" y="3779426"/>
              <a:ext cx="145679" cy="70048"/>
              <a:chOff x="3173850" y="3779426"/>
              <a:chExt cx="145679" cy="70048"/>
            </a:xfrm>
          </p:grpSpPr>
          <p:cxnSp>
            <p:nvCxnSpPr>
              <p:cNvPr id="4585" name="Google Shape;4585;p7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86" name="Google Shape;4586;p7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70"/>
            <p:cNvGrpSpPr/>
            <p:nvPr/>
          </p:nvGrpSpPr>
          <p:grpSpPr>
            <a:xfrm>
              <a:off x="2183288" y="4139483"/>
              <a:ext cx="145133" cy="70048"/>
              <a:chOff x="2183288" y="4139483"/>
              <a:chExt cx="145133" cy="70048"/>
            </a:xfrm>
          </p:grpSpPr>
          <p:cxnSp>
            <p:nvCxnSpPr>
              <p:cNvPr id="4588" name="Google Shape;4588;p7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89" name="Google Shape;4589;p7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0" name="Google Shape;4590;p7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1" name="Google Shape;4591;p7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2" name="Google Shape;4592;p70"/>
            <p:cNvGrpSpPr/>
            <p:nvPr/>
          </p:nvGrpSpPr>
          <p:grpSpPr>
            <a:xfrm>
              <a:off x="2943836" y="4268886"/>
              <a:ext cx="60717" cy="122559"/>
              <a:chOff x="2943836" y="4268886"/>
              <a:chExt cx="60717" cy="122559"/>
            </a:xfrm>
          </p:grpSpPr>
          <p:sp>
            <p:nvSpPr>
              <p:cNvPr id="4593" name="Google Shape;4593;p7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4" name="Google Shape;4594;p7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95" name="Google Shape;4595;p70"/>
          <p:cNvGrpSpPr/>
          <p:nvPr/>
        </p:nvGrpSpPr>
        <p:grpSpPr>
          <a:xfrm>
            <a:off x="3409981" y="1496104"/>
            <a:ext cx="1675870" cy="758251"/>
            <a:chOff x="3530532" y="1496185"/>
            <a:chExt cx="1562000" cy="706730"/>
          </a:xfrm>
        </p:grpSpPr>
        <p:cxnSp>
          <p:nvCxnSpPr>
            <p:cNvPr id="4596" name="Google Shape;4596;p7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97" name="Google Shape;4597;p70"/>
            <p:cNvGrpSpPr/>
            <p:nvPr/>
          </p:nvGrpSpPr>
          <p:grpSpPr>
            <a:xfrm>
              <a:off x="3530532" y="1496185"/>
              <a:ext cx="323430" cy="463587"/>
              <a:chOff x="3530532" y="1496185"/>
              <a:chExt cx="323430" cy="463587"/>
            </a:xfrm>
          </p:grpSpPr>
          <p:grpSp>
            <p:nvGrpSpPr>
              <p:cNvPr id="4598" name="Google Shape;4598;p70"/>
              <p:cNvGrpSpPr/>
              <p:nvPr/>
            </p:nvGrpSpPr>
            <p:grpSpPr>
              <a:xfrm>
                <a:off x="3567462" y="1496185"/>
                <a:ext cx="286500" cy="361376"/>
                <a:chOff x="3567462" y="1496185"/>
                <a:chExt cx="286500" cy="361376"/>
              </a:xfrm>
            </p:grpSpPr>
            <p:cxnSp>
              <p:nvCxnSpPr>
                <p:cNvPr id="4599" name="Google Shape;4599;p7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0" name="Google Shape;4600;p7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7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70"/>
            <p:cNvGrpSpPr/>
            <p:nvPr/>
          </p:nvGrpSpPr>
          <p:grpSpPr>
            <a:xfrm>
              <a:off x="3891569" y="1779209"/>
              <a:ext cx="323945" cy="423706"/>
              <a:chOff x="3891569" y="1779209"/>
              <a:chExt cx="323945" cy="423706"/>
            </a:xfrm>
          </p:grpSpPr>
          <p:grpSp>
            <p:nvGrpSpPr>
              <p:cNvPr id="4603" name="Google Shape;4603;p70"/>
              <p:cNvGrpSpPr/>
              <p:nvPr/>
            </p:nvGrpSpPr>
            <p:grpSpPr>
              <a:xfrm>
                <a:off x="3929014" y="1881638"/>
                <a:ext cx="286500" cy="321278"/>
                <a:chOff x="3929014" y="1881638"/>
                <a:chExt cx="286500" cy="321278"/>
              </a:xfrm>
            </p:grpSpPr>
            <p:cxnSp>
              <p:nvCxnSpPr>
                <p:cNvPr id="4604" name="Google Shape;4604;p7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05" name="Google Shape;4605;p7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6" name="Google Shape;4606;p7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70"/>
            <p:cNvGrpSpPr/>
            <p:nvPr/>
          </p:nvGrpSpPr>
          <p:grpSpPr>
            <a:xfrm>
              <a:off x="4252606" y="1496185"/>
              <a:ext cx="324721" cy="463587"/>
              <a:chOff x="4252606" y="1496185"/>
              <a:chExt cx="324721" cy="463587"/>
            </a:xfrm>
          </p:grpSpPr>
          <p:grpSp>
            <p:nvGrpSpPr>
              <p:cNvPr id="4608" name="Google Shape;4608;p70"/>
              <p:cNvGrpSpPr/>
              <p:nvPr/>
            </p:nvGrpSpPr>
            <p:grpSpPr>
              <a:xfrm>
                <a:off x="4290828" y="1496185"/>
                <a:ext cx="286500" cy="361376"/>
                <a:chOff x="4290828" y="1496185"/>
                <a:chExt cx="286500" cy="361376"/>
              </a:xfrm>
            </p:grpSpPr>
            <p:cxnSp>
              <p:nvCxnSpPr>
                <p:cNvPr id="4609" name="Google Shape;4609;p7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0" name="Google Shape;4610;p7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7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70"/>
            <p:cNvGrpSpPr/>
            <p:nvPr/>
          </p:nvGrpSpPr>
          <p:grpSpPr>
            <a:xfrm>
              <a:off x="4613643" y="1763716"/>
              <a:ext cx="325308" cy="439200"/>
              <a:chOff x="4613643" y="1763716"/>
              <a:chExt cx="325308" cy="439200"/>
            </a:xfrm>
          </p:grpSpPr>
          <p:grpSp>
            <p:nvGrpSpPr>
              <p:cNvPr id="4613" name="Google Shape;4613;p70"/>
              <p:cNvGrpSpPr/>
              <p:nvPr/>
            </p:nvGrpSpPr>
            <p:grpSpPr>
              <a:xfrm>
                <a:off x="4652451" y="1879538"/>
                <a:ext cx="286500" cy="323378"/>
                <a:chOff x="4652451" y="1879538"/>
                <a:chExt cx="286500" cy="323378"/>
              </a:xfrm>
            </p:grpSpPr>
            <p:cxnSp>
              <p:nvCxnSpPr>
                <p:cNvPr id="4614" name="Google Shape;4614;p7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15" name="Google Shape;4615;p7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6" name="Google Shape;4616;p7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70"/>
          <p:cNvGrpSpPr/>
          <p:nvPr/>
        </p:nvGrpSpPr>
        <p:grpSpPr>
          <a:xfrm>
            <a:off x="3421841" y="2349730"/>
            <a:ext cx="1652173" cy="391517"/>
            <a:chOff x="3512551" y="2358270"/>
            <a:chExt cx="1597383" cy="378533"/>
          </a:xfrm>
        </p:grpSpPr>
        <p:cxnSp>
          <p:nvCxnSpPr>
            <p:cNvPr id="4618" name="Google Shape;4618;p70"/>
            <p:cNvCxnSpPr>
              <a:stCxn id="4619" idx="6"/>
              <a:endCxn id="462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1" name="Google Shape;4621;p70"/>
            <p:cNvGrpSpPr/>
            <p:nvPr/>
          </p:nvGrpSpPr>
          <p:grpSpPr>
            <a:xfrm>
              <a:off x="3512551" y="2358270"/>
              <a:ext cx="225647" cy="307714"/>
              <a:chOff x="2182679" y="2004714"/>
              <a:chExt cx="792300" cy="1080458"/>
            </a:xfrm>
          </p:grpSpPr>
          <p:cxnSp>
            <p:nvCxnSpPr>
              <p:cNvPr id="4622" name="Google Shape;4622;p70"/>
              <p:cNvCxnSpPr>
                <a:stCxn id="462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19" name="Google Shape;4619;p7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0"/>
            <p:cNvGrpSpPr/>
            <p:nvPr/>
          </p:nvGrpSpPr>
          <p:grpSpPr>
            <a:xfrm>
              <a:off x="3969644" y="2440153"/>
              <a:ext cx="225853" cy="296651"/>
              <a:chOff x="3775710" y="1729289"/>
              <a:chExt cx="136500" cy="179289"/>
            </a:xfrm>
          </p:grpSpPr>
          <p:cxnSp>
            <p:nvCxnSpPr>
              <p:cNvPr id="4625" name="Google Shape;4625;p7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26" name="Google Shape;4626;p7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70"/>
            <p:cNvGrpSpPr/>
            <p:nvPr/>
          </p:nvGrpSpPr>
          <p:grpSpPr>
            <a:xfrm>
              <a:off x="4427051" y="2358270"/>
              <a:ext cx="225647" cy="307714"/>
              <a:chOff x="5393704" y="2004714"/>
              <a:chExt cx="792300" cy="1080458"/>
            </a:xfrm>
          </p:grpSpPr>
          <p:cxnSp>
            <p:nvCxnSpPr>
              <p:cNvPr id="4629" name="Google Shape;4629;p70"/>
              <p:cNvCxnSpPr>
                <a:stCxn id="463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31" name="Google Shape;4631;p7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70"/>
            <p:cNvGrpSpPr/>
            <p:nvPr/>
          </p:nvGrpSpPr>
          <p:grpSpPr>
            <a:xfrm>
              <a:off x="4884287" y="2440252"/>
              <a:ext cx="225647" cy="296532"/>
              <a:chOff x="6999166" y="2292572"/>
              <a:chExt cx="792300" cy="1041192"/>
            </a:xfrm>
          </p:grpSpPr>
          <p:cxnSp>
            <p:nvCxnSpPr>
              <p:cNvPr id="4633" name="Google Shape;4633;p7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0" name="Google Shape;4620;p7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5" name="Google Shape;4635;p70"/>
          <p:cNvGrpSpPr/>
          <p:nvPr/>
        </p:nvGrpSpPr>
        <p:grpSpPr>
          <a:xfrm>
            <a:off x="6842649" y="1185930"/>
            <a:ext cx="1581844" cy="732818"/>
            <a:chOff x="634175" y="2986275"/>
            <a:chExt cx="3147949" cy="1458344"/>
          </a:xfrm>
        </p:grpSpPr>
        <p:cxnSp>
          <p:nvCxnSpPr>
            <p:cNvPr id="4636" name="Google Shape;4636;p70"/>
            <p:cNvCxnSpPr>
              <a:stCxn id="4637" idx="4"/>
              <a:endCxn id="463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39" name="Google Shape;4639;p70"/>
            <p:cNvCxnSpPr>
              <a:stCxn id="4638" idx="0"/>
              <a:endCxn id="46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1" name="Google Shape;4641;p70"/>
            <p:cNvCxnSpPr>
              <a:stCxn id="4640" idx="4"/>
              <a:endCxn id="464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3" name="Google Shape;4643;p70"/>
            <p:cNvCxnSpPr>
              <a:stCxn id="4642" idx="0"/>
              <a:endCxn id="46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44" name="Google Shape;4644;p7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0" name="Google Shape;4640;p7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7" name="Google Shape;4637;p7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2" name="Google Shape;4642;p7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38" name="Google Shape;4638;p7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45" name="Google Shape;4645;p70"/>
          <p:cNvGrpSpPr/>
          <p:nvPr/>
        </p:nvGrpSpPr>
        <p:grpSpPr>
          <a:xfrm>
            <a:off x="3410364" y="2880240"/>
            <a:ext cx="1675128" cy="313674"/>
            <a:chOff x="998425" y="1182125"/>
            <a:chExt cx="1065400" cy="199500"/>
          </a:xfrm>
        </p:grpSpPr>
        <p:sp>
          <p:nvSpPr>
            <p:cNvPr id="4646" name="Google Shape;4646;p7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70"/>
          <p:cNvGrpSpPr/>
          <p:nvPr/>
        </p:nvGrpSpPr>
        <p:grpSpPr>
          <a:xfrm>
            <a:off x="3410363" y="3836206"/>
            <a:ext cx="1675129" cy="525345"/>
            <a:chOff x="5194708" y="3484366"/>
            <a:chExt cx="3148148" cy="987304"/>
          </a:xfrm>
        </p:grpSpPr>
        <p:grpSp>
          <p:nvGrpSpPr>
            <p:cNvPr id="4652" name="Google Shape;4652;p70"/>
            <p:cNvGrpSpPr/>
            <p:nvPr/>
          </p:nvGrpSpPr>
          <p:grpSpPr>
            <a:xfrm>
              <a:off x="7531521" y="3484366"/>
              <a:ext cx="811335" cy="987304"/>
              <a:chOff x="3379425" y="1617275"/>
              <a:chExt cx="1090650" cy="1327200"/>
            </a:xfrm>
          </p:grpSpPr>
          <p:sp>
            <p:nvSpPr>
              <p:cNvPr id="4653" name="Google Shape;4653;p7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0"/>
            <p:cNvGrpSpPr/>
            <p:nvPr/>
          </p:nvGrpSpPr>
          <p:grpSpPr>
            <a:xfrm>
              <a:off x="6752546" y="3484366"/>
              <a:ext cx="811428" cy="987304"/>
              <a:chOff x="2332275" y="1617275"/>
              <a:chExt cx="1090775" cy="1327200"/>
            </a:xfrm>
          </p:grpSpPr>
          <p:sp>
            <p:nvSpPr>
              <p:cNvPr id="4657" name="Google Shape;4657;p7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0" name="Google Shape;4660;p70"/>
            <p:cNvGrpSpPr/>
            <p:nvPr/>
          </p:nvGrpSpPr>
          <p:grpSpPr>
            <a:xfrm>
              <a:off x="5973664" y="3484366"/>
              <a:ext cx="811335" cy="987304"/>
              <a:chOff x="1285250" y="1617275"/>
              <a:chExt cx="1090650" cy="1327200"/>
            </a:xfrm>
          </p:grpSpPr>
          <p:sp>
            <p:nvSpPr>
              <p:cNvPr id="4661" name="Google Shape;4661;p7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194708" y="3484366"/>
              <a:ext cx="811409" cy="987304"/>
              <a:chOff x="238125" y="1617275"/>
              <a:chExt cx="1090750" cy="1327200"/>
            </a:xfrm>
          </p:grpSpPr>
          <p:sp>
            <p:nvSpPr>
              <p:cNvPr id="4665" name="Google Shape;4665;p7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8" name="Google Shape;4668;p70"/>
          <p:cNvGrpSpPr/>
          <p:nvPr/>
        </p:nvGrpSpPr>
        <p:grpSpPr>
          <a:xfrm>
            <a:off x="6844048" y="2482095"/>
            <a:ext cx="1579046" cy="522230"/>
            <a:chOff x="6853641" y="2534077"/>
            <a:chExt cx="1515545" cy="501229"/>
          </a:xfrm>
        </p:grpSpPr>
        <p:grpSp>
          <p:nvGrpSpPr>
            <p:cNvPr id="4669" name="Google Shape;4669;p70"/>
            <p:cNvGrpSpPr/>
            <p:nvPr/>
          </p:nvGrpSpPr>
          <p:grpSpPr>
            <a:xfrm>
              <a:off x="6853641" y="2618923"/>
              <a:ext cx="1515545" cy="324556"/>
              <a:chOff x="6853641" y="2618923"/>
              <a:chExt cx="1515545" cy="324556"/>
            </a:xfrm>
          </p:grpSpPr>
          <p:sp>
            <p:nvSpPr>
              <p:cNvPr id="4670" name="Google Shape;4670;p7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5" name="Google Shape;4675;p7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3438940" y="3357136"/>
            <a:ext cx="1617976" cy="346616"/>
            <a:chOff x="1808063" y="4294338"/>
            <a:chExt cx="3370782" cy="721817"/>
          </a:xfrm>
        </p:grpSpPr>
        <p:sp>
          <p:nvSpPr>
            <p:cNvPr id="4681" name="Google Shape;4681;p7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264936" y="4023886"/>
            <a:ext cx="1417067" cy="350605"/>
            <a:chOff x="4234950" y="2101012"/>
            <a:chExt cx="4219974" cy="1044090"/>
          </a:xfrm>
        </p:grpSpPr>
        <p:sp>
          <p:nvSpPr>
            <p:cNvPr id="4692" name="Google Shape;4692;p7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7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6840408" y="2014643"/>
            <a:ext cx="1586327" cy="371557"/>
            <a:chOff x="1247650" y="2075423"/>
            <a:chExt cx="6648477" cy="1557238"/>
          </a:xfrm>
        </p:grpSpPr>
        <p:sp>
          <p:nvSpPr>
            <p:cNvPr id="4709" name="Google Shape;4709;p7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0"/>
          <p:cNvGrpSpPr/>
          <p:nvPr/>
        </p:nvGrpSpPr>
        <p:grpSpPr>
          <a:xfrm>
            <a:off x="5271678" y="1167833"/>
            <a:ext cx="1415601" cy="1648533"/>
            <a:chOff x="1839112" y="2209163"/>
            <a:chExt cx="1918159" cy="2233784"/>
          </a:xfrm>
        </p:grpSpPr>
        <p:sp>
          <p:nvSpPr>
            <p:cNvPr id="4716" name="Google Shape;4716;p7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9" name="Google Shape;4719;p70"/>
            <p:cNvCxnSpPr>
              <a:stCxn id="4716" idx="6"/>
              <a:endCxn id="471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0" name="Google Shape;4720;p70"/>
            <p:cNvCxnSpPr>
              <a:stCxn id="4717" idx="4"/>
              <a:endCxn id="472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2" name="Google Shape;4722;p70"/>
            <p:cNvCxnSpPr>
              <a:stCxn id="4721" idx="6"/>
              <a:endCxn id="471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3" name="Google Shape;4723;p70"/>
            <p:cNvCxnSpPr>
              <a:stCxn id="4718" idx="4"/>
              <a:endCxn id="472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1" name="Google Shape;4721;p7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6" name="Google Shape;4726;p70"/>
            <p:cNvCxnSpPr>
              <a:endCxn id="472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27" name="Google Shape;4727;p70"/>
          <p:cNvGrpSpPr/>
          <p:nvPr/>
        </p:nvGrpSpPr>
        <p:grpSpPr>
          <a:xfrm>
            <a:off x="3428944" y="1185917"/>
            <a:ext cx="1637968" cy="154942"/>
            <a:chOff x="238125" y="2506075"/>
            <a:chExt cx="7115411" cy="673075"/>
          </a:xfrm>
        </p:grpSpPr>
        <p:sp>
          <p:nvSpPr>
            <p:cNvPr id="4728" name="Google Shape;4728;p7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1969680" y="1500635"/>
            <a:ext cx="1262932" cy="785408"/>
            <a:chOff x="548861" y="389676"/>
            <a:chExt cx="3843371" cy="2390163"/>
          </a:xfrm>
        </p:grpSpPr>
        <p:cxnSp>
          <p:nvCxnSpPr>
            <p:cNvPr id="4734" name="Google Shape;4734;p7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5" name="Google Shape;4735;p7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6" name="Google Shape;4736;p7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37" name="Google Shape;4737;p7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38" name="Google Shape;4738;p7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39" name="Google Shape;4739;p7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0" name="Google Shape;4740;p7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1" name="Google Shape;4741;p7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757812" y="2607512"/>
            <a:ext cx="1412054" cy="633562"/>
            <a:chOff x="1187400" y="2529299"/>
            <a:chExt cx="6769193" cy="2241903"/>
          </a:xfrm>
        </p:grpSpPr>
        <p:sp>
          <p:nvSpPr>
            <p:cNvPr id="4748" name="Google Shape;4748;p7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49" name="Google Shape;4749;p7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0" name="Google Shape;4750;p7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1" name="Google Shape;4751;p7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2" name="Google Shape;4752;p7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3" name="Google Shape;4753;p7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4" name="Google Shape;4754;p7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55" name="Google Shape;4755;p70"/>
            <p:cNvCxnSpPr>
              <a:stCxn id="4748" idx="2"/>
              <a:endCxn id="474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6" name="Google Shape;4756;p70"/>
            <p:cNvCxnSpPr>
              <a:stCxn id="4750" idx="0"/>
              <a:endCxn id="474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7" name="Google Shape;4757;p70"/>
            <p:cNvCxnSpPr>
              <a:stCxn id="4750" idx="2"/>
              <a:endCxn id="475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8" name="Google Shape;4758;p70"/>
            <p:cNvCxnSpPr>
              <a:stCxn id="4751" idx="0"/>
              <a:endCxn id="475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59" name="Google Shape;4759;p70"/>
            <p:cNvCxnSpPr>
              <a:stCxn id="4749" idx="2"/>
              <a:endCxn id="475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0" name="Google Shape;4760;p70"/>
            <p:cNvCxnSpPr>
              <a:stCxn id="4753" idx="0"/>
              <a:endCxn id="474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1" name="Google Shape;4761;p70"/>
          <p:cNvGrpSpPr/>
          <p:nvPr/>
        </p:nvGrpSpPr>
        <p:grpSpPr>
          <a:xfrm>
            <a:off x="6844058" y="3100221"/>
            <a:ext cx="1579035" cy="540873"/>
            <a:chOff x="6895650" y="3126697"/>
            <a:chExt cx="1436662" cy="492105"/>
          </a:xfrm>
        </p:grpSpPr>
        <p:sp>
          <p:nvSpPr>
            <p:cNvPr id="4762" name="Google Shape;4762;p7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70"/>
            <p:cNvGrpSpPr/>
            <p:nvPr/>
          </p:nvGrpSpPr>
          <p:grpSpPr>
            <a:xfrm>
              <a:off x="6995957" y="3335810"/>
              <a:ext cx="1230393" cy="71754"/>
              <a:chOff x="6995957" y="3287964"/>
              <a:chExt cx="1230393" cy="71754"/>
            </a:xfrm>
          </p:grpSpPr>
          <p:sp>
            <p:nvSpPr>
              <p:cNvPr id="4768" name="Google Shape;4768;p7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3" name="Google Shape;4773;p70"/>
          <p:cNvGrpSpPr/>
          <p:nvPr/>
        </p:nvGrpSpPr>
        <p:grpSpPr>
          <a:xfrm>
            <a:off x="6842640" y="3736984"/>
            <a:ext cx="1581862" cy="650625"/>
            <a:chOff x="6777990" y="3710194"/>
            <a:chExt cx="1646915" cy="677382"/>
          </a:xfrm>
        </p:grpSpPr>
        <p:grpSp>
          <p:nvGrpSpPr>
            <p:cNvPr id="4774" name="Google Shape;4774;p70"/>
            <p:cNvGrpSpPr/>
            <p:nvPr/>
          </p:nvGrpSpPr>
          <p:grpSpPr>
            <a:xfrm>
              <a:off x="6777990" y="3874492"/>
              <a:ext cx="411129" cy="513083"/>
              <a:chOff x="6777990" y="3874492"/>
              <a:chExt cx="411129" cy="513083"/>
            </a:xfrm>
          </p:grpSpPr>
          <p:cxnSp>
            <p:nvCxnSpPr>
              <p:cNvPr id="4775" name="Google Shape;4775;p7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6" name="Google Shape;4776;p7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0"/>
            <p:cNvGrpSpPr/>
            <p:nvPr/>
          </p:nvGrpSpPr>
          <p:grpSpPr>
            <a:xfrm>
              <a:off x="7188425" y="3710194"/>
              <a:ext cx="411123" cy="520535"/>
              <a:chOff x="7188425" y="3710194"/>
              <a:chExt cx="411123" cy="520535"/>
            </a:xfrm>
          </p:grpSpPr>
          <p:cxnSp>
            <p:nvCxnSpPr>
              <p:cNvPr id="4778" name="Google Shape;4778;p7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79" name="Google Shape;4779;p7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70"/>
            <p:cNvGrpSpPr/>
            <p:nvPr/>
          </p:nvGrpSpPr>
          <p:grpSpPr>
            <a:xfrm>
              <a:off x="7603341" y="3874492"/>
              <a:ext cx="411474" cy="513083"/>
              <a:chOff x="7603341" y="3874492"/>
              <a:chExt cx="411474" cy="513083"/>
            </a:xfrm>
          </p:grpSpPr>
          <p:cxnSp>
            <p:nvCxnSpPr>
              <p:cNvPr id="4781" name="Google Shape;4781;p7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2" name="Google Shape;4782;p7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0"/>
            <p:cNvGrpSpPr/>
            <p:nvPr/>
          </p:nvGrpSpPr>
          <p:grpSpPr>
            <a:xfrm>
              <a:off x="8013776" y="3722847"/>
              <a:ext cx="411129" cy="507881"/>
              <a:chOff x="8013776" y="3722847"/>
              <a:chExt cx="411129" cy="507881"/>
            </a:xfrm>
          </p:grpSpPr>
          <p:cxnSp>
            <p:nvCxnSpPr>
              <p:cNvPr id="4784" name="Google Shape;4784;p7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85" name="Google Shape;4785;p7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6" name="Google Shape;4786;p70"/>
          <p:cNvGrpSpPr/>
          <p:nvPr/>
        </p:nvGrpSpPr>
        <p:grpSpPr>
          <a:xfrm>
            <a:off x="5262155" y="2909824"/>
            <a:ext cx="1421889" cy="1020603"/>
            <a:chOff x="5190863" y="2824811"/>
            <a:chExt cx="1544860" cy="1108869"/>
          </a:xfrm>
        </p:grpSpPr>
        <p:grpSp>
          <p:nvGrpSpPr>
            <p:cNvPr id="4787" name="Google Shape;4787;p70"/>
            <p:cNvGrpSpPr/>
            <p:nvPr/>
          </p:nvGrpSpPr>
          <p:grpSpPr>
            <a:xfrm>
              <a:off x="5938695" y="3176919"/>
              <a:ext cx="685761" cy="404739"/>
              <a:chOff x="5938695" y="3176919"/>
              <a:chExt cx="685761" cy="404739"/>
            </a:xfrm>
          </p:grpSpPr>
          <p:grpSp>
            <p:nvGrpSpPr>
              <p:cNvPr id="4788" name="Google Shape;4788;p70"/>
              <p:cNvGrpSpPr/>
              <p:nvPr/>
            </p:nvGrpSpPr>
            <p:grpSpPr>
              <a:xfrm>
                <a:off x="5938695" y="3176919"/>
                <a:ext cx="685761" cy="404739"/>
                <a:chOff x="5938695" y="3176919"/>
                <a:chExt cx="685761" cy="404739"/>
              </a:xfrm>
            </p:grpSpPr>
            <p:sp>
              <p:nvSpPr>
                <p:cNvPr id="4789" name="Google Shape;4789;p7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7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0"/>
            <p:cNvGrpSpPr/>
            <p:nvPr/>
          </p:nvGrpSpPr>
          <p:grpSpPr>
            <a:xfrm>
              <a:off x="5305233" y="3176835"/>
              <a:ext cx="685971" cy="404655"/>
              <a:chOff x="5305233" y="3176835"/>
              <a:chExt cx="685971" cy="404655"/>
            </a:xfrm>
          </p:grpSpPr>
          <p:grpSp>
            <p:nvGrpSpPr>
              <p:cNvPr id="4793" name="Google Shape;4793;p70"/>
              <p:cNvGrpSpPr/>
              <p:nvPr/>
            </p:nvGrpSpPr>
            <p:grpSpPr>
              <a:xfrm>
                <a:off x="5305233" y="3176835"/>
                <a:ext cx="685971" cy="404655"/>
                <a:chOff x="5305233" y="3176835"/>
                <a:chExt cx="685971" cy="404655"/>
              </a:xfrm>
            </p:grpSpPr>
            <p:sp>
              <p:nvSpPr>
                <p:cNvPr id="4794" name="Google Shape;4794;p7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7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7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8" name="Google Shape;4798;p70"/>
            <p:cNvGrpSpPr/>
            <p:nvPr/>
          </p:nvGrpSpPr>
          <p:grpSpPr>
            <a:xfrm>
              <a:off x="5657361" y="2824811"/>
              <a:ext cx="1078361" cy="404655"/>
              <a:chOff x="5657361" y="2824811"/>
              <a:chExt cx="1078361" cy="404655"/>
            </a:xfrm>
          </p:grpSpPr>
          <p:grpSp>
            <p:nvGrpSpPr>
              <p:cNvPr id="4799" name="Google Shape;4799;p70"/>
              <p:cNvGrpSpPr/>
              <p:nvPr/>
            </p:nvGrpSpPr>
            <p:grpSpPr>
              <a:xfrm>
                <a:off x="5657361" y="2824811"/>
                <a:ext cx="1078361" cy="404655"/>
                <a:chOff x="5657361" y="2824811"/>
                <a:chExt cx="1078361" cy="404655"/>
              </a:xfrm>
            </p:grpSpPr>
            <p:grpSp>
              <p:nvGrpSpPr>
                <p:cNvPr id="4800" name="Google Shape;4800;p70"/>
                <p:cNvGrpSpPr/>
                <p:nvPr/>
              </p:nvGrpSpPr>
              <p:grpSpPr>
                <a:xfrm>
                  <a:off x="5938485" y="2824811"/>
                  <a:ext cx="797237" cy="404655"/>
                  <a:chOff x="5938485" y="2824811"/>
                  <a:chExt cx="797237" cy="404655"/>
                </a:xfrm>
              </p:grpSpPr>
              <p:sp>
                <p:nvSpPr>
                  <p:cNvPr id="4801" name="Google Shape;4801;p7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7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4" name="Google Shape;4804;p7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70"/>
            <p:cNvGrpSpPr/>
            <p:nvPr/>
          </p:nvGrpSpPr>
          <p:grpSpPr>
            <a:xfrm>
              <a:off x="5190863" y="3528942"/>
              <a:ext cx="1078026" cy="404739"/>
              <a:chOff x="5190863" y="3528942"/>
              <a:chExt cx="1078026" cy="404739"/>
            </a:xfrm>
          </p:grpSpPr>
          <p:sp>
            <p:nvSpPr>
              <p:cNvPr id="4806" name="Google Shape;4806;p7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7" name="Google Shape;4807;p70"/>
              <p:cNvGrpSpPr/>
              <p:nvPr/>
            </p:nvGrpSpPr>
            <p:grpSpPr>
              <a:xfrm>
                <a:off x="5190863" y="3528942"/>
                <a:ext cx="1078026" cy="404739"/>
                <a:chOff x="5190863" y="3528942"/>
                <a:chExt cx="1078026" cy="404739"/>
              </a:xfrm>
            </p:grpSpPr>
            <p:sp>
              <p:nvSpPr>
                <p:cNvPr id="4808" name="Google Shape;4808;p7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0" name="Google Shape;4810;p70"/>
          <p:cNvGrpSpPr/>
          <p:nvPr/>
        </p:nvGrpSpPr>
        <p:grpSpPr>
          <a:xfrm>
            <a:off x="728162" y="1474292"/>
            <a:ext cx="1086719" cy="879487"/>
            <a:chOff x="803162" y="1474292"/>
            <a:chExt cx="1086719" cy="879487"/>
          </a:xfrm>
        </p:grpSpPr>
        <p:grpSp>
          <p:nvGrpSpPr>
            <p:cNvPr id="4811" name="Google Shape;4811;p70"/>
            <p:cNvGrpSpPr/>
            <p:nvPr/>
          </p:nvGrpSpPr>
          <p:grpSpPr>
            <a:xfrm>
              <a:off x="803162" y="1625948"/>
              <a:ext cx="445856" cy="576579"/>
              <a:chOff x="803162" y="1625948"/>
              <a:chExt cx="445856" cy="576579"/>
            </a:xfrm>
          </p:grpSpPr>
          <p:sp>
            <p:nvSpPr>
              <p:cNvPr id="4812" name="Google Shape;4812;p7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70"/>
              <p:cNvGrpSpPr/>
              <p:nvPr/>
            </p:nvGrpSpPr>
            <p:grpSpPr>
              <a:xfrm>
                <a:off x="1056023" y="1625948"/>
                <a:ext cx="192995" cy="576579"/>
                <a:chOff x="1056023" y="1625948"/>
                <a:chExt cx="192995" cy="576579"/>
              </a:xfrm>
            </p:grpSpPr>
            <p:sp>
              <p:nvSpPr>
                <p:cNvPr id="4814" name="Google Shape;4814;p7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70"/>
            <p:cNvGrpSpPr/>
            <p:nvPr/>
          </p:nvGrpSpPr>
          <p:grpSpPr>
            <a:xfrm>
              <a:off x="1371406" y="1474292"/>
              <a:ext cx="518475" cy="879487"/>
              <a:chOff x="1398231" y="1474292"/>
              <a:chExt cx="518475" cy="879487"/>
            </a:xfrm>
          </p:grpSpPr>
          <p:grpSp>
            <p:nvGrpSpPr>
              <p:cNvPr id="4820" name="Google Shape;4820;p70"/>
              <p:cNvGrpSpPr/>
              <p:nvPr/>
            </p:nvGrpSpPr>
            <p:grpSpPr>
              <a:xfrm>
                <a:off x="1398231" y="1474292"/>
                <a:ext cx="518475" cy="341643"/>
                <a:chOff x="1398231" y="1474292"/>
                <a:chExt cx="518475" cy="341643"/>
              </a:xfrm>
            </p:grpSpPr>
            <p:sp>
              <p:nvSpPr>
                <p:cNvPr id="4821" name="Google Shape;4821;p7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1616453" y="1474292"/>
                  <a:ext cx="300253" cy="341643"/>
                  <a:chOff x="1616453" y="1475379"/>
                  <a:chExt cx="300253" cy="341643"/>
                </a:xfrm>
              </p:grpSpPr>
              <p:sp>
                <p:nvSpPr>
                  <p:cNvPr id="4823" name="Google Shape;4823;p7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0" name="Google Shape;4830;p70"/>
                  <p:cNvGrpSpPr/>
                  <p:nvPr/>
                </p:nvGrpSpPr>
                <p:grpSpPr>
                  <a:xfrm>
                    <a:off x="1839639" y="1475379"/>
                    <a:ext cx="77067" cy="341643"/>
                    <a:chOff x="1839639" y="1475379"/>
                    <a:chExt cx="77067" cy="341643"/>
                  </a:xfrm>
                </p:grpSpPr>
                <p:sp>
                  <p:nvSpPr>
                    <p:cNvPr id="4831" name="Google Shape;4831;p7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3" name="Google Shape;4833;p70"/>
              <p:cNvGrpSpPr/>
              <p:nvPr/>
            </p:nvGrpSpPr>
            <p:grpSpPr>
              <a:xfrm>
                <a:off x="1398451" y="2012951"/>
                <a:ext cx="518255" cy="340828"/>
                <a:chOff x="1398451" y="2012951"/>
                <a:chExt cx="518255" cy="340828"/>
              </a:xfrm>
            </p:grpSpPr>
            <p:sp>
              <p:nvSpPr>
                <p:cNvPr id="4834" name="Google Shape;4834;p7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70"/>
                <p:cNvGrpSpPr/>
                <p:nvPr/>
              </p:nvGrpSpPr>
              <p:grpSpPr>
                <a:xfrm>
                  <a:off x="1616453" y="2012951"/>
                  <a:ext cx="300253" cy="340828"/>
                  <a:chOff x="1616453" y="2013538"/>
                  <a:chExt cx="300253" cy="340828"/>
                </a:xfrm>
              </p:grpSpPr>
              <p:sp>
                <p:nvSpPr>
                  <p:cNvPr id="4836" name="Google Shape;4836;p7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1839639" y="2013538"/>
                    <a:ext cx="77067" cy="340828"/>
                    <a:chOff x="1839639" y="2013538"/>
                    <a:chExt cx="77067" cy="340828"/>
                  </a:xfrm>
                </p:grpSpPr>
                <p:sp>
                  <p:nvSpPr>
                    <p:cNvPr id="4844" name="Google Shape;4844;p7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46" name="Google Shape;4846;p70"/>
          <p:cNvGrpSpPr/>
          <p:nvPr/>
        </p:nvGrpSpPr>
        <p:grpSpPr>
          <a:xfrm>
            <a:off x="724986" y="3605478"/>
            <a:ext cx="1368681" cy="682918"/>
            <a:chOff x="724986" y="3605478"/>
            <a:chExt cx="1368681" cy="682918"/>
          </a:xfrm>
        </p:grpSpPr>
        <p:grpSp>
          <p:nvGrpSpPr>
            <p:cNvPr id="4847" name="Google Shape;4847;p70"/>
            <p:cNvGrpSpPr/>
            <p:nvPr/>
          </p:nvGrpSpPr>
          <p:grpSpPr>
            <a:xfrm>
              <a:off x="1289102" y="3823629"/>
              <a:ext cx="240442" cy="250435"/>
              <a:chOff x="-165066" y="3843615"/>
              <a:chExt cx="221259" cy="230455"/>
            </a:xfrm>
          </p:grpSpPr>
          <p:sp>
            <p:nvSpPr>
              <p:cNvPr id="4848" name="Google Shape;4848;p7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0"/>
            <p:cNvGrpSpPr/>
            <p:nvPr/>
          </p:nvGrpSpPr>
          <p:grpSpPr>
            <a:xfrm>
              <a:off x="724986" y="3605478"/>
              <a:ext cx="1368681" cy="682918"/>
              <a:chOff x="724986" y="3605478"/>
              <a:chExt cx="1368681" cy="682918"/>
            </a:xfrm>
          </p:grpSpPr>
          <p:grpSp>
            <p:nvGrpSpPr>
              <p:cNvPr id="4869" name="Google Shape;4869;p70"/>
              <p:cNvGrpSpPr/>
              <p:nvPr/>
            </p:nvGrpSpPr>
            <p:grpSpPr>
              <a:xfrm>
                <a:off x="1498221" y="4047614"/>
                <a:ext cx="529172" cy="240783"/>
                <a:chOff x="1498221" y="4047614"/>
                <a:chExt cx="529172" cy="240783"/>
              </a:xfrm>
            </p:grpSpPr>
            <p:grpSp>
              <p:nvGrpSpPr>
                <p:cNvPr id="4870" name="Google Shape;4870;p70"/>
                <p:cNvGrpSpPr/>
                <p:nvPr/>
              </p:nvGrpSpPr>
              <p:grpSpPr>
                <a:xfrm>
                  <a:off x="1826655" y="4224370"/>
                  <a:ext cx="200738" cy="25631"/>
                  <a:chOff x="1826655" y="4224370"/>
                  <a:chExt cx="200738" cy="25631"/>
                </a:xfrm>
              </p:grpSpPr>
              <p:sp>
                <p:nvSpPr>
                  <p:cNvPr id="4871" name="Google Shape;4871;p7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70"/>
                <p:cNvGrpSpPr/>
                <p:nvPr/>
              </p:nvGrpSpPr>
              <p:grpSpPr>
                <a:xfrm>
                  <a:off x="1498221" y="4047614"/>
                  <a:ext cx="328444" cy="240783"/>
                  <a:chOff x="1498221" y="4047614"/>
                  <a:chExt cx="328444" cy="240783"/>
                </a:xfrm>
              </p:grpSpPr>
              <p:sp>
                <p:nvSpPr>
                  <p:cNvPr id="4874" name="Google Shape;4874;p7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5" name="Google Shape;4875;p70"/>
                  <p:cNvGrpSpPr/>
                  <p:nvPr/>
                </p:nvGrpSpPr>
                <p:grpSpPr>
                  <a:xfrm>
                    <a:off x="1498221" y="4047614"/>
                    <a:ext cx="150566" cy="190416"/>
                    <a:chOff x="1498221" y="4047614"/>
                    <a:chExt cx="150566" cy="190416"/>
                  </a:xfrm>
                </p:grpSpPr>
                <p:sp>
                  <p:nvSpPr>
                    <p:cNvPr id="4876" name="Google Shape;4876;p7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8" name="Google Shape;4878;p70"/>
              <p:cNvGrpSpPr/>
              <p:nvPr/>
            </p:nvGrpSpPr>
            <p:grpSpPr>
              <a:xfrm>
                <a:off x="1560718" y="3800594"/>
                <a:ext cx="532948" cy="302090"/>
                <a:chOff x="1560718" y="3800594"/>
                <a:chExt cx="532948" cy="302090"/>
              </a:xfrm>
            </p:grpSpPr>
            <p:grpSp>
              <p:nvGrpSpPr>
                <p:cNvPr id="4879" name="Google Shape;4879;p70"/>
                <p:cNvGrpSpPr/>
                <p:nvPr/>
              </p:nvGrpSpPr>
              <p:grpSpPr>
                <a:xfrm>
                  <a:off x="1912179" y="3827344"/>
                  <a:ext cx="181487" cy="25631"/>
                  <a:chOff x="1912179" y="3827344"/>
                  <a:chExt cx="181487" cy="25631"/>
                </a:xfrm>
              </p:grpSpPr>
              <p:sp>
                <p:nvSpPr>
                  <p:cNvPr id="4880" name="Google Shape;4880;p7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1912179" y="4044505"/>
                  <a:ext cx="181487" cy="25622"/>
                  <a:chOff x="1912179" y="4044506"/>
                  <a:chExt cx="181487" cy="25622"/>
                </a:xfrm>
              </p:grpSpPr>
              <p:sp>
                <p:nvSpPr>
                  <p:cNvPr id="4883" name="Google Shape;4883;p7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0"/>
                <p:cNvGrpSpPr/>
                <p:nvPr/>
              </p:nvGrpSpPr>
              <p:grpSpPr>
                <a:xfrm>
                  <a:off x="1560718" y="3800594"/>
                  <a:ext cx="351472" cy="302090"/>
                  <a:chOff x="1560718" y="3800594"/>
                  <a:chExt cx="351472" cy="302090"/>
                </a:xfrm>
              </p:grpSpPr>
              <p:grpSp>
                <p:nvGrpSpPr>
                  <p:cNvPr id="4886" name="Google Shape;4886;p70"/>
                  <p:cNvGrpSpPr/>
                  <p:nvPr/>
                </p:nvGrpSpPr>
                <p:grpSpPr>
                  <a:xfrm>
                    <a:off x="1560718" y="3842857"/>
                    <a:ext cx="173586" cy="217131"/>
                    <a:chOff x="1560718" y="3842857"/>
                    <a:chExt cx="173586" cy="217131"/>
                  </a:xfrm>
                </p:grpSpPr>
                <p:sp>
                  <p:nvSpPr>
                    <p:cNvPr id="4887" name="Google Shape;4887;p7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0" name="Google Shape;4890;p7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2" name="Google Shape;4892;p7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3" name="Google Shape;4893;p70"/>
              <p:cNvGrpSpPr/>
              <p:nvPr/>
            </p:nvGrpSpPr>
            <p:grpSpPr>
              <a:xfrm>
                <a:off x="785350" y="3605478"/>
                <a:ext cx="535311" cy="249245"/>
                <a:chOff x="785350" y="3605478"/>
                <a:chExt cx="535311" cy="249245"/>
              </a:xfrm>
            </p:grpSpPr>
            <p:grpSp>
              <p:nvGrpSpPr>
                <p:cNvPr id="4894" name="Google Shape;4894;p70"/>
                <p:cNvGrpSpPr/>
                <p:nvPr/>
              </p:nvGrpSpPr>
              <p:grpSpPr>
                <a:xfrm>
                  <a:off x="785350" y="3605478"/>
                  <a:ext cx="376191" cy="102736"/>
                  <a:chOff x="785350" y="3605478"/>
                  <a:chExt cx="376191" cy="102736"/>
                </a:xfrm>
              </p:grpSpPr>
              <p:sp>
                <p:nvSpPr>
                  <p:cNvPr id="4895" name="Google Shape;4895;p7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70"/>
                <p:cNvGrpSpPr/>
                <p:nvPr/>
              </p:nvGrpSpPr>
              <p:grpSpPr>
                <a:xfrm>
                  <a:off x="1161530" y="3655851"/>
                  <a:ext cx="159131" cy="198872"/>
                  <a:chOff x="1161530" y="3655851"/>
                  <a:chExt cx="159131" cy="198872"/>
                </a:xfrm>
              </p:grpSpPr>
              <p:sp>
                <p:nvSpPr>
                  <p:cNvPr id="4899" name="Google Shape;4899;p7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1" name="Google Shape;4901;p70"/>
              <p:cNvGrpSpPr/>
              <p:nvPr/>
            </p:nvGrpSpPr>
            <p:grpSpPr>
              <a:xfrm>
                <a:off x="785350" y="4047614"/>
                <a:ext cx="535311" cy="240783"/>
                <a:chOff x="785350" y="4047614"/>
                <a:chExt cx="535311" cy="240783"/>
              </a:xfrm>
            </p:grpSpPr>
            <p:grpSp>
              <p:nvGrpSpPr>
                <p:cNvPr id="4902" name="Google Shape;4902;p70"/>
                <p:cNvGrpSpPr/>
                <p:nvPr/>
              </p:nvGrpSpPr>
              <p:grpSpPr>
                <a:xfrm>
                  <a:off x="1161636" y="4047614"/>
                  <a:ext cx="159025" cy="190415"/>
                  <a:chOff x="1161636" y="4047614"/>
                  <a:chExt cx="159025" cy="190415"/>
                </a:xfrm>
              </p:grpSpPr>
              <p:sp>
                <p:nvSpPr>
                  <p:cNvPr id="4903" name="Google Shape;4903;p7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0"/>
                <p:cNvGrpSpPr/>
                <p:nvPr/>
              </p:nvGrpSpPr>
              <p:grpSpPr>
                <a:xfrm>
                  <a:off x="785350" y="4185661"/>
                  <a:ext cx="376191" cy="102736"/>
                  <a:chOff x="785350" y="4185661"/>
                  <a:chExt cx="376191" cy="102736"/>
                </a:xfrm>
              </p:grpSpPr>
              <p:sp>
                <p:nvSpPr>
                  <p:cNvPr id="4906" name="Google Shape;4906;p7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70"/>
              <p:cNvGrpSpPr/>
              <p:nvPr/>
            </p:nvGrpSpPr>
            <p:grpSpPr>
              <a:xfrm>
                <a:off x="1501054" y="3605478"/>
                <a:ext cx="526340" cy="249240"/>
                <a:chOff x="1501054" y="3605478"/>
                <a:chExt cx="526340" cy="249240"/>
              </a:xfrm>
            </p:grpSpPr>
            <p:grpSp>
              <p:nvGrpSpPr>
                <p:cNvPr id="4910" name="Google Shape;4910;p70"/>
                <p:cNvGrpSpPr/>
                <p:nvPr/>
              </p:nvGrpSpPr>
              <p:grpSpPr>
                <a:xfrm>
                  <a:off x="1834208" y="3643867"/>
                  <a:ext cx="193185" cy="25622"/>
                  <a:chOff x="1834208" y="3643867"/>
                  <a:chExt cx="193185" cy="25622"/>
                </a:xfrm>
              </p:grpSpPr>
              <p:sp>
                <p:nvSpPr>
                  <p:cNvPr id="4911" name="Google Shape;4911;p7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70"/>
                <p:cNvGrpSpPr/>
                <p:nvPr/>
              </p:nvGrpSpPr>
              <p:grpSpPr>
                <a:xfrm>
                  <a:off x="1501054" y="3605478"/>
                  <a:ext cx="333165" cy="249240"/>
                  <a:chOff x="1501054" y="3605478"/>
                  <a:chExt cx="333165" cy="249240"/>
                </a:xfrm>
              </p:grpSpPr>
              <p:sp>
                <p:nvSpPr>
                  <p:cNvPr id="4914" name="Google Shape;4914;p7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5" name="Google Shape;4915;p70"/>
                  <p:cNvGrpSpPr/>
                  <p:nvPr/>
                </p:nvGrpSpPr>
                <p:grpSpPr>
                  <a:xfrm>
                    <a:off x="1501054" y="3655851"/>
                    <a:ext cx="155286" cy="198867"/>
                    <a:chOff x="1501054" y="3655851"/>
                    <a:chExt cx="155286" cy="198867"/>
                  </a:xfrm>
                </p:grpSpPr>
                <p:sp>
                  <p:nvSpPr>
                    <p:cNvPr id="4916" name="Google Shape;4916;p7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18" name="Google Shape;4918;p70"/>
              <p:cNvGrpSpPr/>
              <p:nvPr/>
            </p:nvGrpSpPr>
            <p:grpSpPr>
              <a:xfrm>
                <a:off x="724986" y="3800594"/>
                <a:ext cx="532950" cy="302090"/>
                <a:chOff x="724986" y="3800594"/>
                <a:chExt cx="532950" cy="302090"/>
              </a:xfrm>
            </p:grpSpPr>
            <p:grpSp>
              <p:nvGrpSpPr>
                <p:cNvPr id="4919" name="Google Shape;4919;p70"/>
                <p:cNvGrpSpPr/>
                <p:nvPr/>
              </p:nvGrpSpPr>
              <p:grpSpPr>
                <a:xfrm>
                  <a:off x="724986" y="4044367"/>
                  <a:ext cx="181314" cy="25626"/>
                  <a:chOff x="724986" y="4044367"/>
                  <a:chExt cx="181314" cy="25626"/>
                </a:xfrm>
              </p:grpSpPr>
              <p:sp>
                <p:nvSpPr>
                  <p:cNvPr id="4920" name="Google Shape;4920;p7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0"/>
                <p:cNvGrpSpPr/>
                <p:nvPr/>
              </p:nvGrpSpPr>
              <p:grpSpPr>
                <a:xfrm>
                  <a:off x="906290" y="3800594"/>
                  <a:ext cx="351646" cy="302090"/>
                  <a:chOff x="906290" y="3800594"/>
                  <a:chExt cx="351646" cy="302090"/>
                </a:xfrm>
              </p:grpSpPr>
              <p:grpSp>
                <p:nvGrpSpPr>
                  <p:cNvPr id="4923" name="Google Shape;4923;p70"/>
                  <p:cNvGrpSpPr/>
                  <p:nvPr/>
                </p:nvGrpSpPr>
                <p:grpSpPr>
                  <a:xfrm>
                    <a:off x="1084172" y="3842857"/>
                    <a:ext cx="173764" cy="217131"/>
                    <a:chOff x="1084172" y="3842857"/>
                    <a:chExt cx="173764" cy="217131"/>
                  </a:xfrm>
                </p:grpSpPr>
                <p:grpSp>
                  <p:nvGrpSpPr>
                    <p:cNvPr id="4924" name="Google Shape;4924;p70"/>
                    <p:cNvGrpSpPr/>
                    <p:nvPr/>
                  </p:nvGrpSpPr>
                  <p:grpSpPr>
                    <a:xfrm>
                      <a:off x="1156862" y="3936509"/>
                      <a:ext cx="101073" cy="25622"/>
                      <a:chOff x="1156862" y="3936509"/>
                      <a:chExt cx="101073" cy="25622"/>
                    </a:xfrm>
                  </p:grpSpPr>
                  <p:sp>
                    <p:nvSpPr>
                      <p:cNvPr id="4925" name="Google Shape;4925;p7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7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8" name="Google Shape;4928;p7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70"/>
                <p:cNvGrpSpPr/>
                <p:nvPr/>
              </p:nvGrpSpPr>
              <p:grpSpPr>
                <a:xfrm>
                  <a:off x="724986" y="3830189"/>
                  <a:ext cx="189533" cy="25626"/>
                  <a:chOff x="724986" y="3830189"/>
                  <a:chExt cx="189533" cy="25626"/>
                </a:xfrm>
              </p:grpSpPr>
              <p:sp>
                <p:nvSpPr>
                  <p:cNvPr id="4931" name="Google Shape;4931;p7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3" name="Google Shape;4933;p70"/>
          <p:cNvGrpSpPr/>
          <p:nvPr/>
        </p:nvGrpSpPr>
        <p:grpSpPr>
          <a:xfrm>
            <a:off x="2253298" y="2455640"/>
            <a:ext cx="948701" cy="935378"/>
            <a:chOff x="2253298" y="2428317"/>
            <a:chExt cx="948701" cy="935378"/>
          </a:xfrm>
        </p:grpSpPr>
        <p:sp>
          <p:nvSpPr>
            <p:cNvPr id="4934" name="Google Shape;4934;p7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0"/>
        <p:cNvGrpSpPr/>
        <p:nvPr/>
      </p:nvGrpSpPr>
      <p:grpSpPr>
        <a:xfrm>
          <a:off x="0" y="0"/>
          <a:ext cx="0" cy="0"/>
          <a:chOff x="0" y="0"/>
          <a:chExt cx="0" cy="0"/>
        </a:xfrm>
      </p:grpSpPr>
      <p:grpSp>
        <p:nvGrpSpPr>
          <p:cNvPr id="4971" name="Google Shape;4971;p71"/>
          <p:cNvGrpSpPr/>
          <p:nvPr/>
        </p:nvGrpSpPr>
        <p:grpSpPr>
          <a:xfrm>
            <a:off x="3353582" y="1145627"/>
            <a:ext cx="2363393" cy="1017867"/>
            <a:chOff x="3292400" y="1219146"/>
            <a:chExt cx="2615240" cy="1110239"/>
          </a:xfrm>
        </p:grpSpPr>
        <p:sp>
          <p:nvSpPr>
            <p:cNvPr id="4972" name="Google Shape;4972;p7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3" name="Google Shape;4973;p7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74" name="Google Shape;4974;p7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75" name="Google Shape;4975;p7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76" name="Google Shape;4976;p7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77" name="Google Shape;4977;p7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78" name="Google Shape;4978;p7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79" name="Google Shape;4979;p7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0" name="Google Shape;4980;p7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1" name="Google Shape;4981;p7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2" name="Google Shape;4982;p7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3" name="Google Shape;4983;p7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84" name="Google Shape;4984;p7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5" name="Google Shape;4985;p7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86" name="Google Shape;4986;p71"/>
            <p:cNvGrpSpPr/>
            <p:nvPr/>
          </p:nvGrpSpPr>
          <p:grpSpPr>
            <a:xfrm>
              <a:off x="3748438" y="1378608"/>
              <a:ext cx="2159202" cy="903971"/>
              <a:chOff x="1683525" y="2179850"/>
              <a:chExt cx="4519050" cy="2134525"/>
            </a:xfrm>
          </p:grpSpPr>
          <p:sp>
            <p:nvSpPr>
              <p:cNvPr id="4987" name="Google Shape;4987;p7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8" name="Google Shape;4988;p7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9" name="Google Shape;4989;p7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0" name="Google Shape;4990;p7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1" name="Google Shape;4991;p7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2" name="Google Shape;4992;p7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3" name="Google Shape;4993;p7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7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7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7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7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7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99" name="Google Shape;4999;p71"/>
          <p:cNvGraphicFramePr/>
          <p:nvPr/>
        </p:nvGraphicFramePr>
        <p:xfrm>
          <a:off x="5949675" y="2323100"/>
          <a:ext cx="2491300" cy="868600"/>
        </p:xfrm>
        <a:graphic>
          <a:graphicData uri="http://schemas.openxmlformats.org/drawingml/2006/table">
            <a:tbl>
              <a:tblPr>
                <a:noFill/>
                <a:tableStyleId>{5A672881-717D-49A0-AF5A-92C7147BEC83}</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000" name="Google Shape;5000;p71"/>
          <p:cNvGrpSpPr/>
          <p:nvPr/>
        </p:nvGrpSpPr>
        <p:grpSpPr>
          <a:xfrm>
            <a:off x="5926924" y="3381697"/>
            <a:ext cx="2519825" cy="1001454"/>
            <a:chOff x="1906114" y="789980"/>
            <a:chExt cx="1487676" cy="606868"/>
          </a:xfrm>
        </p:grpSpPr>
        <p:cxnSp>
          <p:nvCxnSpPr>
            <p:cNvPr id="5001" name="Google Shape;5001;p7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2" name="Google Shape;5002;p7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3" name="Google Shape;5003;p7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04" name="Google Shape;5004;p7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05" name="Google Shape;5005;p7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06" name="Google Shape;5006;p7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07" name="Google Shape;5007;p7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08" name="Google Shape;5008;p7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15" name="Google Shape;5015;p7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16" name="Google Shape;5016;p7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17" name="Google Shape;5017;p7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726399" y="1190655"/>
            <a:ext cx="2394370" cy="976502"/>
            <a:chOff x="749309" y="1112739"/>
            <a:chExt cx="2371603" cy="976502"/>
          </a:xfrm>
        </p:grpSpPr>
        <p:sp>
          <p:nvSpPr>
            <p:cNvPr id="5019" name="Google Shape;5019;p7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1" name="Google Shape;5051;p71"/>
          <p:cNvGraphicFramePr/>
          <p:nvPr/>
        </p:nvGraphicFramePr>
        <p:xfrm>
          <a:off x="5949700" y="1188950"/>
          <a:ext cx="2491300" cy="976425"/>
        </p:xfrm>
        <a:graphic>
          <a:graphicData uri="http://schemas.openxmlformats.org/drawingml/2006/table">
            <a:tbl>
              <a:tblPr>
                <a:noFill/>
                <a:tableStyleId>{5A672881-717D-49A0-AF5A-92C7147BEC83}</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052" name="Google Shape;5052;p71"/>
          <p:cNvGraphicFramePr/>
          <p:nvPr/>
        </p:nvGraphicFramePr>
        <p:xfrm>
          <a:off x="3356413" y="2323100"/>
          <a:ext cx="2363400" cy="868575"/>
        </p:xfrm>
        <a:graphic>
          <a:graphicData uri="http://schemas.openxmlformats.org/drawingml/2006/table">
            <a:tbl>
              <a:tblPr>
                <a:noFill/>
                <a:tableStyleId>{5A672881-717D-49A0-AF5A-92C7147BEC83}</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053" name="Google Shape;5053;p71"/>
          <p:cNvGrpSpPr/>
          <p:nvPr/>
        </p:nvGrpSpPr>
        <p:grpSpPr>
          <a:xfrm>
            <a:off x="4100342" y="2709743"/>
            <a:ext cx="1517436" cy="74460"/>
            <a:chOff x="3980086" y="2804397"/>
            <a:chExt cx="1227600" cy="66900"/>
          </a:xfrm>
        </p:grpSpPr>
        <p:sp>
          <p:nvSpPr>
            <p:cNvPr id="5054" name="Google Shape;5054;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1"/>
          <p:cNvGrpSpPr/>
          <p:nvPr/>
        </p:nvGrpSpPr>
        <p:grpSpPr>
          <a:xfrm>
            <a:off x="4725406" y="3002330"/>
            <a:ext cx="892956" cy="74460"/>
            <a:chOff x="3980086" y="2804397"/>
            <a:chExt cx="1227600" cy="66900"/>
          </a:xfrm>
        </p:grpSpPr>
        <p:sp>
          <p:nvSpPr>
            <p:cNvPr id="5057" name="Google Shape;5057;p7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1"/>
          <p:cNvGrpSpPr/>
          <p:nvPr/>
        </p:nvGrpSpPr>
        <p:grpSpPr>
          <a:xfrm>
            <a:off x="3358498" y="3361213"/>
            <a:ext cx="2363244" cy="1005943"/>
            <a:chOff x="3358415" y="3361302"/>
            <a:chExt cx="2363244" cy="1024695"/>
          </a:xfrm>
        </p:grpSpPr>
        <p:grpSp>
          <p:nvGrpSpPr>
            <p:cNvPr id="5060" name="Google Shape;5060;p71"/>
            <p:cNvGrpSpPr/>
            <p:nvPr/>
          </p:nvGrpSpPr>
          <p:grpSpPr>
            <a:xfrm>
              <a:off x="3358415" y="3361302"/>
              <a:ext cx="441300" cy="1024695"/>
              <a:chOff x="3358415" y="3361302"/>
              <a:chExt cx="441300" cy="1024695"/>
            </a:xfrm>
          </p:grpSpPr>
          <p:sp>
            <p:nvSpPr>
              <p:cNvPr id="5061" name="Google Shape;5061;p7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1"/>
            <p:cNvGrpSpPr/>
            <p:nvPr/>
          </p:nvGrpSpPr>
          <p:grpSpPr>
            <a:xfrm>
              <a:off x="3838901" y="3361302"/>
              <a:ext cx="441300" cy="1024695"/>
              <a:chOff x="3838901" y="3361302"/>
              <a:chExt cx="441300" cy="1024695"/>
            </a:xfrm>
          </p:grpSpPr>
          <p:sp>
            <p:nvSpPr>
              <p:cNvPr id="5068" name="Google Shape;5068;p7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4" name="Google Shape;5074;p71"/>
            <p:cNvGrpSpPr/>
            <p:nvPr/>
          </p:nvGrpSpPr>
          <p:grpSpPr>
            <a:xfrm>
              <a:off x="4319387" y="3361302"/>
              <a:ext cx="441300" cy="1024695"/>
              <a:chOff x="4319387" y="3361302"/>
              <a:chExt cx="441300" cy="1024695"/>
            </a:xfrm>
          </p:grpSpPr>
          <p:sp>
            <p:nvSpPr>
              <p:cNvPr id="5075" name="Google Shape;5075;p7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71"/>
            <p:cNvGrpSpPr/>
            <p:nvPr/>
          </p:nvGrpSpPr>
          <p:grpSpPr>
            <a:xfrm>
              <a:off x="4799873" y="3361302"/>
              <a:ext cx="441300" cy="1024695"/>
              <a:chOff x="4799873" y="3361302"/>
              <a:chExt cx="441300" cy="1024695"/>
            </a:xfrm>
          </p:grpSpPr>
          <p:sp>
            <p:nvSpPr>
              <p:cNvPr id="5082" name="Google Shape;5082;p7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1"/>
            <p:cNvGrpSpPr/>
            <p:nvPr/>
          </p:nvGrpSpPr>
          <p:grpSpPr>
            <a:xfrm>
              <a:off x="5280360" y="3361302"/>
              <a:ext cx="441300" cy="1024695"/>
              <a:chOff x="5280360" y="3361302"/>
              <a:chExt cx="441300" cy="1024695"/>
            </a:xfrm>
          </p:grpSpPr>
          <p:sp>
            <p:nvSpPr>
              <p:cNvPr id="5089" name="Google Shape;5089;p7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95" name="Google Shape;5095;p71"/>
          <p:cNvGraphicFramePr/>
          <p:nvPr/>
        </p:nvGraphicFramePr>
        <p:xfrm>
          <a:off x="724925" y="2323100"/>
          <a:ext cx="2403600" cy="881400"/>
        </p:xfrm>
        <a:graphic>
          <a:graphicData uri="http://schemas.openxmlformats.org/drawingml/2006/table">
            <a:tbl>
              <a:tblPr>
                <a:noFill/>
                <a:tableStyleId>{5A672881-717D-49A0-AF5A-92C7147BEC83}</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096" name="Google Shape;5096;p71"/>
          <p:cNvGrpSpPr/>
          <p:nvPr/>
        </p:nvGrpSpPr>
        <p:grpSpPr>
          <a:xfrm>
            <a:off x="726450" y="3372825"/>
            <a:ext cx="2403614" cy="1005900"/>
            <a:chOff x="726450" y="3372825"/>
            <a:chExt cx="2403614" cy="1005900"/>
          </a:xfrm>
        </p:grpSpPr>
        <p:grpSp>
          <p:nvGrpSpPr>
            <p:cNvPr id="5097" name="Google Shape;5097;p71"/>
            <p:cNvGrpSpPr/>
            <p:nvPr/>
          </p:nvGrpSpPr>
          <p:grpSpPr>
            <a:xfrm>
              <a:off x="726450" y="3696000"/>
              <a:ext cx="2403614" cy="500898"/>
              <a:chOff x="726450" y="3696000"/>
              <a:chExt cx="2403614" cy="500898"/>
            </a:xfrm>
          </p:grpSpPr>
          <p:sp>
            <p:nvSpPr>
              <p:cNvPr id="5098" name="Google Shape;5098;p7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99" name="Google Shape;5099;p7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0" name="Google Shape;5100;p71"/>
            <p:cNvGrpSpPr/>
            <p:nvPr/>
          </p:nvGrpSpPr>
          <p:grpSpPr>
            <a:xfrm>
              <a:off x="1348050" y="3372825"/>
              <a:ext cx="1720425" cy="1005900"/>
              <a:chOff x="1348050" y="3372825"/>
              <a:chExt cx="1720425" cy="1005900"/>
            </a:xfrm>
          </p:grpSpPr>
          <p:sp>
            <p:nvSpPr>
              <p:cNvPr id="5101" name="Google Shape;5101;p7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2" name="Google Shape;5102;p7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3" name="Google Shape;5103;p7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4" name="Google Shape;5104;p7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7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6" name="Google Shape;5106;p71"/>
            <p:cNvGrpSpPr/>
            <p:nvPr/>
          </p:nvGrpSpPr>
          <p:grpSpPr>
            <a:xfrm>
              <a:off x="1455707" y="3731058"/>
              <a:ext cx="1491150" cy="417657"/>
              <a:chOff x="1455707" y="3731058"/>
              <a:chExt cx="1491150" cy="417657"/>
            </a:xfrm>
          </p:grpSpPr>
          <p:grpSp>
            <p:nvGrpSpPr>
              <p:cNvPr id="5107" name="Google Shape;5107;p71"/>
              <p:cNvGrpSpPr/>
              <p:nvPr/>
            </p:nvGrpSpPr>
            <p:grpSpPr>
              <a:xfrm>
                <a:off x="1472938" y="3745828"/>
                <a:ext cx="72126" cy="53788"/>
                <a:chOff x="1472938" y="3745828"/>
                <a:chExt cx="72126" cy="53788"/>
              </a:xfrm>
            </p:grpSpPr>
            <p:sp>
              <p:nvSpPr>
                <p:cNvPr id="5108" name="Google Shape;5108;p7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1"/>
              <p:cNvGrpSpPr/>
              <p:nvPr/>
            </p:nvGrpSpPr>
            <p:grpSpPr>
              <a:xfrm>
                <a:off x="1819181" y="4089633"/>
                <a:ext cx="72126" cy="53788"/>
                <a:chOff x="1819181" y="4089633"/>
                <a:chExt cx="72126" cy="53788"/>
              </a:xfrm>
            </p:grpSpPr>
            <p:sp>
              <p:nvSpPr>
                <p:cNvPr id="5111" name="Google Shape;5111;p7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1"/>
              <p:cNvGrpSpPr/>
              <p:nvPr/>
            </p:nvGrpSpPr>
            <p:grpSpPr>
              <a:xfrm>
                <a:off x="1455707" y="4084171"/>
                <a:ext cx="64321" cy="64544"/>
                <a:chOff x="1455707" y="4084171"/>
                <a:chExt cx="64321" cy="64544"/>
              </a:xfrm>
            </p:grpSpPr>
            <p:sp>
              <p:nvSpPr>
                <p:cNvPr id="5114" name="Google Shape;5114;p7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1"/>
              <p:cNvGrpSpPr/>
              <p:nvPr/>
            </p:nvGrpSpPr>
            <p:grpSpPr>
              <a:xfrm>
                <a:off x="1818610" y="3731058"/>
                <a:ext cx="64321" cy="64544"/>
                <a:chOff x="1818610" y="3731058"/>
                <a:chExt cx="64321" cy="64544"/>
              </a:xfrm>
            </p:grpSpPr>
            <p:sp>
              <p:nvSpPr>
                <p:cNvPr id="5117" name="Google Shape;5117;p7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1"/>
              <p:cNvGrpSpPr/>
              <p:nvPr/>
            </p:nvGrpSpPr>
            <p:grpSpPr>
              <a:xfrm>
                <a:off x="2172491" y="4089633"/>
                <a:ext cx="72126" cy="53788"/>
                <a:chOff x="2172491" y="4089633"/>
                <a:chExt cx="72126" cy="53788"/>
              </a:xfrm>
            </p:grpSpPr>
            <p:sp>
              <p:nvSpPr>
                <p:cNvPr id="5120" name="Google Shape;5120;p7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1"/>
              <p:cNvGrpSpPr/>
              <p:nvPr/>
            </p:nvGrpSpPr>
            <p:grpSpPr>
              <a:xfrm>
                <a:off x="2171920" y="3731058"/>
                <a:ext cx="64321" cy="64544"/>
                <a:chOff x="2171920" y="3731058"/>
                <a:chExt cx="64321" cy="64544"/>
              </a:xfrm>
            </p:grpSpPr>
            <p:sp>
              <p:nvSpPr>
                <p:cNvPr id="5123" name="Google Shape;5123;p7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2874730" y="3745828"/>
                <a:ext cx="72126" cy="53788"/>
                <a:chOff x="2874730" y="3745828"/>
                <a:chExt cx="72126" cy="53788"/>
              </a:xfrm>
            </p:grpSpPr>
            <p:sp>
              <p:nvSpPr>
                <p:cNvPr id="5126" name="Google Shape;5126;p7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1"/>
              <p:cNvGrpSpPr/>
              <p:nvPr/>
            </p:nvGrpSpPr>
            <p:grpSpPr>
              <a:xfrm>
                <a:off x="2878589" y="4081481"/>
                <a:ext cx="64321" cy="64544"/>
                <a:chOff x="2878589" y="4081481"/>
                <a:chExt cx="64321" cy="64544"/>
              </a:xfrm>
            </p:grpSpPr>
            <p:sp>
              <p:nvSpPr>
                <p:cNvPr id="5129" name="Google Shape;5129;p7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71"/>
              <p:cNvGrpSpPr/>
              <p:nvPr/>
            </p:nvGrpSpPr>
            <p:grpSpPr>
              <a:xfrm>
                <a:off x="2525796" y="4089633"/>
                <a:ext cx="72126" cy="53788"/>
                <a:chOff x="2525796" y="4089633"/>
                <a:chExt cx="72126" cy="53788"/>
              </a:xfrm>
            </p:grpSpPr>
            <p:sp>
              <p:nvSpPr>
                <p:cNvPr id="5132" name="Google Shape;5132;p7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71"/>
              <p:cNvGrpSpPr/>
              <p:nvPr/>
            </p:nvGrpSpPr>
            <p:grpSpPr>
              <a:xfrm>
                <a:off x="2525225" y="3731058"/>
                <a:ext cx="64321" cy="64544"/>
                <a:chOff x="2525225" y="3731058"/>
                <a:chExt cx="64321" cy="64544"/>
              </a:xfrm>
            </p:grpSpPr>
            <p:sp>
              <p:nvSpPr>
                <p:cNvPr id="5135" name="Google Shape;5135;p7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0"/>
        <p:cNvGrpSpPr/>
        <p:nvPr/>
      </p:nvGrpSpPr>
      <p:grpSpPr>
        <a:xfrm>
          <a:off x="0" y="0"/>
          <a:ext cx="0" cy="0"/>
          <a:chOff x="0" y="0"/>
          <a:chExt cx="0" cy="0"/>
        </a:xfrm>
      </p:grpSpPr>
      <p:grpSp>
        <p:nvGrpSpPr>
          <p:cNvPr id="5141" name="Google Shape;5141;p72"/>
          <p:cNvGrpSpPr/>
          <p:nvPr/>
        </p:nvGrpSpPr>
        <p:grpSpPr>
          <a:xfrm>
            <a:off x="732428" y="1171356"/>
            <a:ext cx="845921" cy="690752"/>
            <a:chOff x="732428" y="1198513"/>
            <a:chExt cx="845921" cy="690752"/>
          </a:xfrm>
        </p:grpSpPr>
        <p:grpSp>
          <p:nvGrpSpPr>
            <p:cNvPr id="5142" name="Google Shape;5142;p72"/>
            <p:cNvGrpSpPr/>
            <p:nvPr/>
          </p:nvGrpSpPr>
          <p:grpSpPr>
            <a:xfrm>
              <a:off x="823030" y="1198513"/>
              <a:ext cx="755319" cy="690752"/>
              <a:chOff x="823030" y="1198513"/>
              <a:chExt cx="755319" cy="690752"/>
            </a:xfrm>
          </p:grpSpPr>
          <p:sp>
            <p:nvSpPr>
              <p:cNvPr id="5143" name="Google Shape;5143;p7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2"/>
            <p:cNvGrpSpPr/>
            <p:nvPr/>
          </p:nvGrpSpPr>
          <p:grpSpPr>
            <a:xfrm>
              <a:off x="732428" y="1239937"/>
              <a:ext cx="739912" cy="607886"/>
              <a:chOff x="732428" y="1239937"/>
              <a:chExt cx="739912" cy="607886"/>
            </a:xfrm>
          </p:grpSpPr>
          <p:sp>
            <p:nvSpPr>
              <p:cNvPr id="5146" name="Google Shape;5146;p7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2"/>
            <p:cNvGrpSpPr/>
            <p:nvPr/>
          </p:nvGrpSpPr>
          <p:grpSpPr>
            <a:xfrm>
              <a:off x="732428" y="1277018"/>
              <a:ext cx="702832" cy="533758"/>
              <a:chOff x="732428" y="1277018"/>
              <a:chExt cx="702832" cy="533758"/>
            </a:xfrm>
          </p:grpSpPr>
          <p:sp>
            <p:nvSpPr>
              <p:cNvPr id="5149" name="Google Shape;5149;p7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2"/>
            <p:cNvGrpSpPr/>
            <p:nvPr/>
          </p:nvGrpSpPr>
          <p:grpSpPr>
            <a:xfrm>
              <a:off x="931170" y="1306653"/>
              <a:ext cx="647179" cy="474455"/>
              <a:chOff x="931170" y="1306653"/>
              <a:chExt cx="647179" cy="474455"/>
            </a:xfrm>
          </p:grpSpPr>
          <p:sp>
            <p:nvSpPr>
              <p:cNvPr id="5152" name="Google Shape;5152;p7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4" name="Google Shape;5154;p7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2"/>
          <p:cNvGrpSpPr/>
          <p:nvPr/>
        </p:nvGrpSpPr>
        <p:grpSpPr>
          <a:xfrm>
            <a:off x="3964037" y="1171363"/>
            <a:ext cx="634656" cy="699982"/>
            <a:chOff x="5985650" y="2860025"/>
            <a:chExt cx="1396075" cy="1539775"/>
          </a:xfrm>
        </p:grpSpPr>
        <p:sp>
          <p:nvSpPr>
            <p:cNvPr id="5156" name="Google Shape;5156;p7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2"/>
          <p:cNvGrpSpPr/>
          <p:nvPr/>
        </p:nvGrpSpPr>
        <p:grpSpPr>
          <a:xfrm>
            <a:off x="4719687" y="1171356"/>
            <a:ext cx="725845" cy="699975"/>
            <a:chOff x="4249973" y="1201875"/>
            <a:chExt cx="1958568" cy="1888762"/>
          </a:xfrm>
        </p:grpSpPr>
        <p:sp>
          <p:nvSpPr>
            <p:cNvPr id="5189" name="Google Shape;5189;p7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72"/>
            <p:cNvGrpSpPr/>
            <p:nvPr/>
          </p:nvGrpSpPr>
          <p:grpSpPr>
            <a:xfrm>
              <a:off x="5853086" y="1789142"/>
              <a:ext cx="355454" cy="1048099"/>
              <a:chOff x="5576108" y="2016725"/>
              <a:chExt cx="565200" cy="1666560"/>
            </a:xfrm>
          </p:grpSpPr>
          <p:sp>
            <p:nvSpPr>
              <p:cNvPr id="5191" name="Google Shape;5191;p7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2" name="Google Shape;5192;p7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2"/>
            <p:cNvGrpSpPr/>
            <p:nvPr/>
          </p:nvGrpSpPr>
          <p:grpSpPr>
            <a:xfrm>
              <a:off x="4869455" y="2691676"/>
              <a:ext cx="1013897" cy="398961"/>
              <a:chOff x="4012057" y="3451825"/>
              <a:chExt cx="1612175" cy="634379"/>
            </a:xfrm>
          </p:grpSpPr>
          <p:sp>
            <p:nvSpPr>
              <p:cNvPr id="5194" name="Google Shape;5194;p7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5" name="Google Shape;5195;p7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2"/>
            <p:cNvGrpSpPr/>
            <p:nvPr/>
          </p:nvGrpSpPr>
          <p:grpSpPr>
            <a:xfrm>
              <a:off x="4276937" y="2155961"/>
              <a:ext cx="651965" cy="891358"/>
              <a:chOff x="3069908" y="2599997"/>
              <a:chExt cx="1036675" cy="1417328"/>
            </a:xfrm>
          </p:grpSpPr>
          <p:sp>
            <p:nvSpPr>
              <p:cNvPr id="5197" name="Google Shape;5197;p7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8" name="Google Shape;5198;p7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2"/>
            <p:cNvGrpSpPr/>
            <p:nvPr/>
          </p:nvGrpSpPr>
          <p:grpSpPr>
            <a:xfrm>
              <a:off x="5054918" y="1201875"/>
              <a:ext cx="999548" cy="602711"/>
              <a:chOff x="4306958" y="1082925"/>
              <a:chExt cx="1589359" cy="958358"/>
            </a:xfrm>
          </p:grpSpPr>
          <p:sp>
            <p:nvSpPr>
              <p:cNvPr id="5200" name="Google Shape;5200;p7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1" name="Google Shape;5201;p7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2"/>
            <p:cNvGrpSpPr/>
            <p:nvPr/>
          </p:nvGrpSpPr>
          <p:grpSpPr>
            <a:xfrm>
              <a:off x="4249973" y="1303451"/>
              <a:ext cx="799317" cy="841334"/>
              <a:chOff x="3027033" y="1244439"/>
              <a:chExt cx="1270977" cy="1337786"/>
            </a:xfrm>
          </p:grpSpPr>
          <p:sp>
            <p:nvSpPr>
              <p:cNvPr id="5203" name="Google Shape;5203;p7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4" name="Google Shape;5204;p7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5" name="Google Shape;5205;p72"/>
          <p:cNvGrpSpPr/>
          <p:nvPr/>
        </p:nvGrpSpPr>
        <p:grpSpPr>
          <a:xfrm>
            <a:off x="4072551" y="2058137"/>
            <a:ext cx="750769" cy="683784"/>
            <a:chOff x="4204684" y="2104422"/>
            <a:chExt cx="699822" cy="637382"/>
          </a:xfrm>
        </p:grpSpPr>
        <p:grpSp>
          <p:nvGrpSpPr>
            <p:cNvPr id="5206" name="Google Shape;5206;p72"/>
            <p:cNvGrpSpPr/>
            <p:nvPr/>
          </p:nvGrpSpPr>
          <p:grpSpPr>
            <a:xfrm>
              <a:off x="4204684" y="2430067"/>
              <a:ext cx="342957" cy="311738"/>
              <a:chOff x="4204684" y="2430067"/>
              <a:chExt cx="342957" cy="311738"/>
            </a:xfrm>
          </p:grpSpPr>
          <p:sp>
            <p:nvSpPr>
              <p:cNvPr id="5207" name="Google Shape;5207;p7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2"/>
            <p:cNvGrpSpPr/>
            <p:nvPr/>
          </p:nvGrpSpPr>
          <p:grpSpPr>
            <a:xfrm>
              <a:off x="4561586" y="2430067"/>
              <a:ext cx="342920" cy="311738"/>
              <a:chOff x="4561586" y="2430067"/>
              <a:chExt cx="342920" cy="311738"/>
            </a:xfrm>
          </p:grpSpPr>
          <p:sp>
            <p:nvSpPr>
              <p:cNvPr id="5210" name="Google Shape;5210;p7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72"/>
            <p:cNvGrpSpPr/>
            <p:nvPr/>
          </p:nvGrpSpPr>
          <p:grpSpPr>
            <a:xfrm>
              <a:off x="4561586" y="2104422"/>
              <a:ext cx="342920" cy="311738"/>
              <a:chOff x="4561586" y="2104422"/>
              <a:chExt cx="342920" cy="311738"/>
            </a:xfrm>
          </p:grpSpPr>
          <p:sp>
            <p:nvSpPr>
              <p:cNvPr id="5213" name="Google Shape;5213;p7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2"/>
            <p:cNvGrpSpPr/>
            <p:nvPr/>
          </p:nvGrpSpPr>
          <p:grpSpPr>
            <a:xfrm>
              <a:off x="4204684" y="2104422"/>
              <a:ext cx="342957" cy="311664"/>
              <a:chOff x="4204684" y="2104422"/>
              <a:chExt cx="342957" cy="311664"/>
            </a:xfrm>
          </p:grpSpPr>
          <p:sp>
            <p:nvSpPr>
              <p:cNvPr id="5216" name="Google Shape;5216;p7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8" name="Google Shape;5218;p72"/>
          <p:cNvGrpSpPr/>
          <p:nvPr/>
        </p:nvGrpSpPr>
        <p:grpSpPr>
          <a:xfrm>
            <a:off x="5536984" y="1171351"/>
            <a:ext cx="660591" cy="688867"/>
            <a:chOff x="5830645" y="1267368"/>
            <a:chExt cx="530340" cy="553040"/>
          </a:xfrm>
        </p:grpSpPr>
        <p:sp>
          <p:nvSpPr>
            <p:cNvPr id="5219" name="Google Shape;5219;p7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0" name="Google Shape;5220;p72"/>
            <p:cNvGrpSpPr/>
            <p:nvPr/>
          </p:nvGrpSpPr>
          <p:grpSpPr>
            <a:xfrm>
              <a:off x="5830645" y="1267368"/>
              <a:ext cx="259743" cy="269909"/>
              <a:chOff x="5830645" y="1267368"/>
              <a:chExt cx="259743" cy="269909"/>
            </a:xfrm>
          </p:grpSpPr>
          <p:sp>
            <p:nvSpPr>
              <p:cNvPr id="5221" name="Google Shape;5221;p7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72"/>
            <p:cNvGrpSpPr/>
            <p:nvPr/>
          </p:nvGrpSpPr>
          <p:grpSpPr>
            <a:xfrm>
              <a:off x="6101293" y="1267368"/>
              <a:ext cx="259692" cy="269909"/>
              <a:chOff x="6101293" y="1267368"/>
              <a:chExt cx="259692" cy="269909"/>
            </a:xfrm>
          </p:grpSpPr>
          <p:sp>
            <p:nvSpPr>
              <p:cNvPr id="5224" name="Google Shape;5224;p7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6" name="Google Shape;5226;p72"/>
            <p:cNvGrpSpPr/>
            <p:nvPr/>
          </p:nvGrpSpPr>
          <p:grpSpPr>
            <a:xfrm>
              <a:off x="5830645" y="1550500"/>
              <a:ext cx="259692" cy="269909"/>
              <a:chOff x="5830645" y="1550500"/>
              <a:chExt cx="259692" cy="269909"/>
            </a:xfrm>
          </p:grpSpPr>
          <p:sp>
            <p:nvSpPr>
              <p:cNvPr id="5227" name="Google Shape;5227;p7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2"/>
            <p:cNvGrpSpPr/>
            <p:nvPr/>
          </p:nvGrpSpPr>
          <p:grpSpPr>
            <a:xfrm>
              <a:off x="6101293" y="1550500"/>
              <a:ext cx="259692" cy="269909"/>
              <a:chOff x="6101293" y="1550500"/>
              <a:chExt cx="259692" cy="269909"/>
            </a:xfrm>
          </p:grpSpPr>
          <p:sp>
            <p:nvSpPr>
              <p:cNvPr id="5230" name="Google Shape;5230;p7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72"/>
          <p:cNvGrpSpPr/>
          <p:nvPr/>
        </p:nvGrpSpPr>
        <p:grpSpPr>
          <a:xfrm>
            <a:off x="739138" y="2061810"/>
            <a:ext cx="697154" cy="679574"/>
            <a:chOff x="2679875" y="2361475"/>
            <a:chExt cx="780425" cy="760575"/>
          </a:xfrm>
        </p:grpSpPr>
        <p:sp>
          <p:nvSpPr>
            <p:cNvPr id="5233" name="Google Shape;5233;p7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72"/>
          <p:cNvGrpSpPr/>
          <p:nvPr/>
        </p:nvGrpSpPr>
        <p:grpSpPr>
          <a:xfrm>
            <a:off x="3138297" y="1171402"/>
            <a:ext cx="735829" cy="684547"/>
            <a:chOff x="3351965" y="1148808"/>
            <a:chExt cx="750770" cy="698375"/>
          </a:xfrm>
        </p:grpSpPr>
        <p:grpSp>
          <p:nvGrpSpPr>
            <p:cNvPr id="5240" name="Google Shape;5240;p72"/>
            <p:cNvGrpSpPr/>
            <p:nvPr/>
          </p:nvGrpSpPr>
          <p:grpSpPr>
            <a:xfrm>
              <a:off x="3586796" y="1148808"/>
              <a:ext cx="294857" cy="286830"/>
              <a:chOff x="3750225" y="1774000"/>
              <a:chExt cx="149575" cy="145525"/>
            </a:xfrm>
          </p:grpSpPr>
          <p:sp>
            <p:nvSpPr>
              <p:cNvPr id="5241" name="Google Shape;5241;p7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2"/>
            <p:cNvGrpSpPr/>
            <p:nvPr/>
          </p:nvGrpSpPr>
          <p:grpSpPr>
            <a:xfrm>
              <a:off x="3779245" y="1375768"/>
              <a:ext cx="323490" cy="286978"/>
              <a:chOff x="3847850" y="1889150"/>
              <a:chExt cx="164100" cy="145600"/>
            </a:xfrm>
          </p:grpSpPr>
          <p:sp>
            <p:nvSpPr>
              <p:cNvPr id="5244" name="Google Shape;5244;p7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2"/>
            <p:cNvGrpSpPr/>
            <p:nvPr/>
          </p:nvGrpSpPr>
          <p:grpSpPr>
            <a:xfrm>
              <a:off x="3351965" y="1330435"/>
              <a:ext cx="295449" cy="285401"/>
              <a:chOff x="3631100" y="1866150"/>
              <a:chExt cx="149875" cy="144800"/>
            </a:xfrm>
          </p:grpSpPr>
          <p:sp>
            <p:nvSpPr>
              <p:cNvPr id="5247" name="Google Shape;5247;p7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2"/>
            <p:cNvGrpSpPr/>
            <p:nvPr/>
          </p:nvGrpSpPr>
          <p:grpSpPr>
            <a:xfrm>
              <a:off x="3548208" y="1560352"/>
              <a:ext cx="294808" cy="286830"/>
              <a:chOff x="3730650" y="1982800"/>
              <a:chExt cx="149550" cy="145525"/>
            </a:xfrm>
          </p:grpSpPr>
          <p:sp>
            <p:nvSpPr>
              <p:cNvPr id="5250" name="Google Shape;5250;p7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2" name="Google Shape;5252;p72"/>
          <p:cNvGrpSpPr/>
          <p:nvPr/>
        </p:nvGrpSpPr>
        <p:grpSpPr>
          <a:xfrm>
            <a:off x="7639949" y="1171356"/>
            <a:ext cx="804565" cy="677795"/>
            <a:chOff x="7636443" y="1204988"/>
            <a:chExt cx="804565" cy="677795"/>
          </a:xfrm>
        </p:grpSpPr>
        <p:grpSp>
          <p:nvGrpSpPr>
            <p:cNvPr id="5253" name="Google Shape;5253;p72"/>
            <p:cNvGrpSpPr/>
            <p:nvPr/>
          </p:nvGrpSpPr>
          <p:grpSpPr>
            <a:xfrm>
              <a:off x="7636443" y="1509705"/>
              <a:ext cx="804565" cy="373078"/>
              <a:chOff x="7636443" y="1509705"/>
              <a:chExt cx="804565" cy="373078"/>
            </a:xfrm>
          </p:grpSpPr>
          <p:sp>
            <p:nvSpPr>
              <p:cNvPr id="5254" name="Google Shape;5254;p7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72"/>
            <p:cNvGrpSpPr/>
            <p:nvPr/>
          </p:nvGrpSpPr>
          <p:grpSpPr>
            <a:xfrm>
              <a:off x="7636443" y="1408133"/>
              <a:ext cx="804565" cy="373078"/>
              <a:chOff x="7636443" y="1408133"/>
              <a:chExt cx="804565" cy="373078"/>
            </a:xfrm>
          </p:grpSpPr>
          <p:sp>
            <p:nvSpPr>
              <p:cNvPr id="5257" name="Google Shape;5257;p7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9" name="Google Shape;5259;p72"/>
            <p:cNvGrpSpPr/>
            <p:nvPr/>
          </p:nvGrpSpPr>
          <p:grpSpPr>
            <a:xfrm>
              <a:off x="7636443" y="1306560"/>
              <a:ext cx="804565" cy="373078"/>
              <a:chOff x="7636443" y="1306560"/>
              <a:chExt cx="804565" cy="373078"/>
            </a:xfrm>
          </p:grpSpPr>
          <p:sp>
            <p:nvSpPr>
              <p:cNvPr id="5260" name="Google Shape;5260;p7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72"/>
            <p:cNvGrpSpPr/>
            <p:nvPr/>
          </p:nvGrpSpPr>
          <p:grpSpPr>
            <a:xfrm>
              <a:off x="7636443" y="1204988"/>
              <a:ext cx="804565" cy="373078"/>
              <a:chOff x="7636443" y="1204988"/>
              <a:chExt cx="804565" cy="373078"/>
            </a:xfrm>
          </p:grpSpPr>
          <p:sp>
            <p:nvSpPr>
              <p:cNvPr id="5263" name="Google Shape;5263;p7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5" name="Google Shape;5265;p72"/>
          <p:cNvGrpSpPr/>
          <p:nvPr/>
        </p:nvGrpSpPr>
        <p:grpSpPr>
          <a:xfrm>
            <a:off x="4978796" y="2078771"/>
            <a:ext cx="661339" cy="661188"/>
            <a:chOff x="3990000" y="975400"/>
            <a:chExt cx="3934200" cy="3933300"/>
          </a:xfrm>
        </p:grpSpPr>
        <p:sp>
          <p:nvSpPr>
            <p:cNvPr id="5266" name="Google Shape;5266;p7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2"/>
          <p:cNvGrpSpPr/>
          <p:nvPr/>
        </p:nvGrpSpPr>
        <p:grpSpPr>
          <a:xfrm>
            <a:off x="6622444" y="2057409"/>
            <a:ext cx="868881" cy="684241"/>
            <a:chOff x="6598259" y="2078634"/>
            <a:chExt cx="868881" cy="684241"/>
          </a:xfrm>
        </p:grpSpPr>
        <p:sp>
          <p:nvSpPr>
            <p:cNvPr id="5271" name="Google Shape;5271;p7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7" name="Google Shape;5277;p72"/>
            <p:cNvGrpSpPr/>
            <p:nvPr/>
          </p:nvGrpSpPr>
          <p:grpSpPr>
            <a:xfrm>
              <a:off x="6808175" y="2078634"/>
              <a:ext cx="452229" cy="684241"/>
              <a:chOff x="6808175" y="2078634"/>
              <a:chExt cx="452229" cy="684241"/>
            </a:xfrm>
          </p:grpSpPr>
          <p:sp>
            <p:nvSpPr>
              <p:cNvPr id="5278" name="Google Shape;5278;p7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4" name="Google Shape;5284;p72"/>
              <p:cNvGrpSpPr/>
              <p:nvPr/>
            </p:nvGrpSpPr>
            <p:grpSpPr>
              <a:xfrm>
                <a:off x="6821586" y="2078634"/>
                <a:ext cx="426871" cy="684241"/>
                <a:chOff x="6821586" y="2078634"/>
                <a:chExt cx="426871" cy="684241"/>
              </a:xfrm>
            </p:grpSpPr>
            <p:grpSp>
              <p:nvGrpSpPr>
                <p:cNvPr id="5285" name="Google Shape;5285;p72"/>
                <p:cNvGrpSpPr/>
                <p:nvPr/>
              </p:nvGrpSpPr>
              <p:grpSpPr>
                <a:xfrm>
                  <a:off x="6821586" y="2078634"/>
                  <a:ext cx="426871" cy="684241"/>
                  <a:chOff x="6821586" y="2078634"/>
                  <a:chExt cx="426871" cy="684241"/>
                </a:xfrm>
              </p:grpSpPr>
              <p:sp>
                <p:nvSpPr>
                  <p:cNvPr id="5286" name="Google Shape;5286;p7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5" name="Google Shape;5305;p7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2"/>
          <p:cNvGrpSpPr/>
          <p:nvPr/>
        </p:nvGrpSpPr>
        <p:grpSpPr>
          <a:xfrm>
            <a:off x="5795610" y="2063018"/>
            <a:ext cx="671358" cy="671358"/>
            <a:chOff x="6535625" y="760425"/>
            <a:chExt cx="1665900" cy="1665900"/>
          </a:xfrm>
        </p:grpSpPr>
        <p:sp>
          <p:nvSpPr>
            <p:cNvPr id="5312" name="Google Shape;5312;p7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2"/>
          <p:cNvGrpSpPr/>
          <p:nvPr/>
        </p:nvGrpSpPr>
        <p:grpSpPr>
          <a:xfrm>
            <a:off x="732427" y="3731418"/>
            <a:ext cx="1340789" cy="640830"/>
            <a:chOff x="238125" y="1151100"/>
            <a:chExt cx="7139450" cy="3412300"/>
          </a:xfrm>
        </p:grpSpPr>
        <p:sp>
          <p:nvSpPr>
            <p:cNvPr id="5317" name="Google Shape;5317;p7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2"/>
          <p:cNvGrpSpPr/>
          <p:nvPr/>
        </p:nvGrpSpPr>
        <p:grpSpPr>
          <a:xfrm>
            <a:off x="5599650" y="2934699"/>
            <a:ext cx="985357" cy="585764"/>
            <a:chOff x="5145061" y="2881789"/>
            <a:chExt cx="1107641" cy="658458"/>
          </a:xfrm>
        </p:grpSpPr>
        <p:grpSp>
          <p:nvGrpSpPr>
            <p:cNvPr id="5330" name="Google Shape;5330;p72"/>
            <p:cNvGrpSpPr/>
            <p:nvPr/>
          </p:nvGrpSpPr>
          <p:grpSpPr>
            <a:xfrm>
              <a:off x="5722989" y="3244587"/>
              <a:ext cx="529713" cy="295659"/>
              <a:chOff x="5722989" y="3244587"/>
              <a:chExt cx="529713" cy="295659"/>
            </a:xfrm>
          </p:grpSpPr>
          <p:sp>
            <p:nvSpPr>
              <p:cNvPr id="5331" name="Google Shape;5331;p7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2" name="Google Shape;5332;p7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3" name="Google Shape;5333;p72"/>
            <p:cNvGrpSpPr/>
            <p:nvPr/>
          </p:nvGrpSpPr>
          <p:grpSpPr>
            <a:xfrm>
              <a:off x="5145061" y="3244587"/>
              <a:ext cx="536807" cy="295659"/>
              <a:chOff x="5145061" y="3244587"/>
              <a:chExt cx="536807" cy="295659"/>
            </a:xfrm>
          </p:grpSpPr>
          <p:sp>
            <p:nvSpPr>
              <p:cNvPr id="5334" name="Google Shape;5334;p7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5" name="Google Shape;5335;p7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6" name="Google Shape;5336;p72"/>
            <p:cNvGrpSpPr/>
            <p:nvPr/>
          </p:nvGrpSpPr>
          <p:grpSpPr>
            <a:xfrm>
              <a:off x="5341327" y="2898245"/>
              <a:ext cx="532309" cy="614891"/>
              <a:chOff x="5341327" y="2898245"/>
              <a:chExt cx="532309" cy="614891"/>
            </a:xfrm>
          </p:grpSpPr>
          <p:sp>
            <p:nvSpPr>
              <p:cNvPr id="5337" name="Google Shape;5337;p7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8" name="Google Shape;5338;p7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9" name="Google Shape;5339;p72"/>
            <p:cNvGrpSpPr/>
            <p:nvPr/>
          </p:nvGrpSpPr>
          <p:grpSpPr>
            <a:xfrm>
              <a:off x="5532290" y="2881789"/>
              <a:ext cx="620516" cy="305456"/>
              <a:chOff x="5532290" y="2881789"/>
              <a:chExt cx="620516" cy="305456"/>
            </a:xfrm>
          </p:grpSpPr>
          <p:sp>
            <p:nvSpPr>
              <p:cNvPr id="5340" name="Google Shape;5340;p7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1" name="Google Shape;5341;p7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2" name="Google Shape;5342;p72"/>
          <p:cNvGrpSpPr/>
          <p:nvPr/>
        </p:nvGrpSpPr>
        <p:grpSpPr>
          <a:xfrm>
            <a:off x="8178573" y="3726757"/>
            <a:ext cx="269068" cy="645491"/>
            <a:chOff x="7026852" y="3311869"/>
            <a:chExt cx="434331" cy="1041954"/>
          </a:xfrm>
        </p:grpSpPr>
        <p:sp>
          <p:nvSpPr>
            <p:cNvPr id="5343" name="Google Shape;5343;p7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72"/>
          <p:cNvGrpSpPr/>
          <p:nvPr/>
        </p:nvGrpSpPr>
        <p:grpSpPr>
          <a:xfrm>
            <a:off x="6195154" y="3765995"/>
            <a:ext cx="293882" cy="293836"/>
            <a:chOff x="4873519" y="3311869"/>
            <a:chExt cx="499374" cy="499296"/>
          </a:xfrm>
        </p:grpSpPr>
        <p:sp>
          <p:nvSpPr>
            <p:cNvPr id="5347" name="Google Shape;5347;p7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2"/>
          <p:cNvGrpSpPr/>
          <p:nvPr/>
        </p:nvGrpSpPr>
        <p:grpSpPr>
          <a:xfrm>
            <a:off x="6195154" y="4078366"/>
            <a:ext cx="293882" cy="293882"/>
            <a:chOff x="4873519" y="3875839"/>
            <a:chExt cx="499374" cy="499374"/>
          </a:xfrm>
        </p:grpSpPr>
        <p:sp>
          <p:nvSpPr>
            <p:cNvPr id="5350" name="Google Shape;5350;p7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72"/>
          <p:cNvGrpSpPr/>
          <p:nvPr/>
        </p:nvGrpSpPr>
        <p:grpSpPr>
          <a:xfrm>
            <a:off x="2425681" y="2050319"/>
            <a:ext cx="698104" cy="698208"/>
            <a:chOff x="2565073" y="2075876"/>
            <a:chExt cx="672482" cy="672518"/>
          </a:xfrm>
        </p:grpSpPr>
        <p:sp>
          <p:nvSpPr>
            <p:cNvPr id="5353" name="Google Shape;5353;p7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72"/>
          <p:cNvGrpSpPr/>
          <p:nvPr/>
        </p:nvGrpSpPr>
        <p:grpSpPr>
          <a:xfrm>
            <a:off x="5649092" y="3734919"/>
            <a:ext cx="438354" cy="637329"/>
            <a:chOff x="1697726" y="3244179"/>
            <a:chExt cx="788124" cy="1146069"/>
          </a:xfrm>
        </p:grpSpPr>
        <p:sp>
          <p:nvSpPr>
            <p:cNvPr id="5360" name="Google Shape;5360;p7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2" name="Google Shape;5362;p7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3" name="Google Shape;5363;p72"/>
          <p:cNvGrpSpPr/>
          <p:nvPr/>
        </p:nvGrpSpPr>
        <p:grpSpPr>
          <a:xfrm>
            <a:off x="7650306" y="2063282"/>
            <a:ext cx="799565" cy="670282"/>
            <a:chOff x="7617850" y="2063282"/>
            <a:chExt cx="799565" cy="670282"/>
          </a:xfrm>
        </p:grpSpPr>
        <p:cxnSp>
          <p:nvCxnSpPr>
            <p:cNvPr id="5364" name="Google Shape;5364;p7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5" name="Google Shape;5365;p7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6" name="Google Shape;5366;p7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7" name="Google Shape;5367;p7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68" name="Google Shape;5368;p7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69" name="Google Shape;5369;p7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0" name="Google Shape;5370;p72"/>
            <p:cNvGrpSpPr/>
            <p:nvPr/>
          </p:nvGrpSpPr>
          <p:grpSpPr>
            <a:xfrm>
              <a:off x="7734309" y="2063282"/>
              <a:ext cx="570957" cy="620095"/>
              <a:chOff x="7734309" y="2063282"/>
              <a:chExt cx="570957" cy="620095"/>
            </a:xfrm>
          </p:grpSpPr>
          <p:grpSp>
            <p:nvGrpSpPr>
              <p:cNvPr id="5371" name="Google Shape;5371;p72"/>
              <p:cNvGrpSpPr/>
              <p:nvPr/>
            </p:nvGrpSpPr>
            <p:grpSpPr>
              <a:xfrm>
                <a:off x="8031573" y="2063282"/>
                <a:ext cx="273693" cy="620095"/>
                <a:chOff x="8031573" y="2063282"/>
                <a:chExt cx="273693" cy="620095"/>
              </a:xfrm>
            </p:grpSpPr>
            <p:sp>
              <p:nvSpPr>
                <p:cNvPr id="5372" name="Google Shape;5372;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72"/>
              <p:cNvGrpSpPr/>
              <p:nvPr/>
            </p:nvGrpSpPr>
            <p:grpSpPr>
              <a:xfrm flipH="1">
                <a:off x="7734309" y="2063282"/>
                <a:ext cx="273693" cy="620095"/>
                <a:chOff x="8031573" y="2063282"/>
                <a:chExt cx="273693" cy="620095"/>
              </a:xfrm>
            </p:grpSpPr>
            <p:sp>
              <p:nvSpPr>
                <p:cNvPr id="5377" name="Google Shape;5377;p7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1" name="Google Shape;5381;p7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72"/>
          <p:cNvGrpSpPr/>
          <p:nvPr/>
        </p:nvGrpSpPr>
        <p:grpSpPr>
          <a:xfrm>
            <a:off x="7836913" y="2916765"/>
            <a:ext cx="602567" cy="601884"/>
            <a:chOff x="1186975" y="238125"/>
            <a:chExt cx="5244275" cy="5238325"/>
          </a:xfrm>
        </p:grpSpPr>
        <p:sp>
          <p:nvSpPr>
            <p:cNvPr id="5384" name="Google Shape;5384;p7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2"/>
          <p:cNvGrpSpPr/>
          <p:nvPr/>
        </p:nvGrpSpPr>
        <p:grpSpPr>
          <a:xfrm>
            <a:off x="3279650" y="2056249"/>
            <a:ext cx="651848" cy="687338"/>
            <a:chOff x="3400515" y="2056248"/>
            <a:chExt cx="698134" cy="735987"/>
          </a:xfrm>
        </p:grpSpPr>
        <p:grpSp>
          <p:nvGrpSpPr>
            <p:cNvPr id="5389" name="Google Shape;5389;p72"/>
            <p:cNvGrpSpPr/>
            <p:nvPr/>
          </p:nvGrpSpPr>
          <p:grpSpPr>
            <a:xfrm>
              <a:off x="3400515" y="2283913"/>
              <a:ext cx="312919" cy="219900"/>
              <a:chOff x="3400515" y="2283913"/>
              <a:chExt cx="312919" cy="219900"/>
            </a:xfrm>
          </p:grpSpPr>
          <p:sp>
            <p:nvSpPr>
              <p:cNvPr id="5390" name="Google Shape;5390;p7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1" name="Google Shape;5391;p7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2" name="Google Shape;5392;p72"/>
            <p:cNvGrpSpPr/>
            <p:nvPr/>
          </p:nvGrpSpPr>
          <p:grpSpPr>
            <a:xfrm>
              <a:off x="3547823" y="2461089"/>
              <a:ext cx="219900" cy="331146"/>
              <a:chOff x="3547823" y="2461089"/>
              <a:chExt cx="219900" cy="331146"/>
            </a:xfrm>
          </p:grpSpPr>
          <p:sp>
            <p:nvSpPr>
              <p:cNvPr id="5393" name="Google Shape;5393;p7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4" name="Google Shape;5394;p7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95" name="Google Shape;5395;p72"/>
            <p:cNvGrpSpPr/>
            <p:nvPr/>
          </p:nvGrpSpPr>
          <p:grpSpPr>
            <a:xfrm>
              <a:off x="3734138" y="2461089"/>
              <a:ext cx="219900" cy="331146"/>
              <a:chOff x="3734138" y="2461089"/>
              <a:chExt cx="219900" cy="331146"/>
            </a:xfrm>
          </p:grpSpPr>
          <p:sp>
            <p:nvSpPr>
              <p:cNvPr id="5396" name="Google Shape;5396;p7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7" name="Google Shape;5397;p7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98" name="Google Shape;5398;p72"/>
            <p:cNvGrpSpPr/>
            <p:nvPr/>
          </p:nvGrpSpPr>
          <p:grpSpPr>
            <a:xfrm>
              <a:off x="3787560" y="2281742"/>
              <a:ext cx="311089" cy="219900"/>
              <a:chOff x="3787560" y="2281742"/>
              <a:chExt cx="311089" cy="219900"/>
            </a:xfrm>
          </p:grpSpPr>
          <p:sp>
            <p:nvSpPr>
              <p:cNvPr id="5399" name="Google Shape;5399;p7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0" name="Google Shape;5400;p7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1" name="Google Shape;5401;p72"/>
            <p:cNvGrpSpPr/>
            <p:nvPr/>
          </p:nvGrpSpPr>
          <p:grpSpPr>
            <a:xfrm>
              <a:off x="3637290" y="2056248"/>
              <a:ext cx="219900" cy="330736"/>
              <a:chOff x="3637290" y="2056248"/>
              <a:chExt cx="219900" cy="330736"/>
            </a:xfrm>
          </p:grpSpPr>
          <p:sp>
            <p:nvSpPr>
              <p:cNvPr id="5402" name="Google Shape;5402;p7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3" name="Google Shape;5403;p7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04" name="Google Shape;5404;p72"/>
          <p:cNvGrpSpPr/>
          <p:nvPr/>
        </p:nvGrpSpPr>
        <p:grpSpPr>
          <a:xfrm>
            <a:off x="2571356" y="2926255"/>
            <a:ext cx="1268144" cy="592394"/>
            <a:chOff x="238125" y="1188750"/>
            <a:chExt cx="7140450" cy="3335550"/>
          </a:xfrm>
        </p:grpSpPr>
        <p:sp>
          <p:nvSpPr>
            <p:cNvPr id="5405" name="Google Shape;5405;p7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2"/>
          <p:cNvGrpSpPr/>
          <p:nvPr/>
        </p:nvGrpSpPr>
        <p:grpSpPr>
          <a:xfrm>
            <a:off x="6679257" y="2928410"/>
            <a:ext cx="1053944" cy="590147"/>
            <a:chOff x="238125" y="1335475"/>
            <a:chExt cx="5418735" cy="3034175"/>
          </a:xfrm>
        </p:grpSpPr>
        <p:sp>
          <p:nvSpPr>
            <p:cNvPr id="5411" name="Google Shape;5411;p7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72"/>
          <p:cNvGrpSpPr/>
          <p:nvPr/>
        </p:nvGrpSpPr>
        <p:grpSpPr>
          <a:xfrm>
            <a:off x="4110066" y="3733309"/>
            <a:ext cx="1268207" cy="638939"/>
            <a:chOff x="3967651" y="3645904"/>
            <a:chExt cx="1479304" cy="745292"/>
          </a:xfrm>
        </p:grpSpPr>
        <p:grpSp>
          <p:nvGrpSpPr>
            <p:cNvPr id="5415" name="Google Shape;5415;p72"/>
            <p:cNvGrpSpPr/>
            <p:nvPr/>
          </p:nvGrpSpPr>
          <p:grpSpPr>
            <a:xfrm>
              <a:off x="3967651" y="4009026"/>
              <a:ext cx="1479304" cy="382170"/>
              <a:chOff x="3967651" y="4009026"/>
              <a:chExt cx="1479304" cy="382170"/>
            </a:xfrm>
          </p:grpSpPr>
          <p:grpSp>
            <p:nvGrpSpPr>
              <p:cNvPr id="5416" name="Google Shape;5416;p72"/>
              <p:cNvGrpSpPr/>
              <p:nvPr/>
            </p:nvGrpSpPr>
            <p:grpSpPr>
              <a:xfrm>
                <a:off x="4892216" y="4195630"/>
                <a:ext cx="554739" cy="195566"/>
                <a:chOff x="3604375" y="4892160"/>
                <a:chExt cx="1651500" cy="582215"/>
              </a:xfrm>
            </p:grpSpPr>
            <p:sp>
              <p:nvSpPr>
                <p:cNvPr id="5417" name="Google Shape;5417;p7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72"/>
              <p:cNvGrpSpPr/>
              <p:nvPr/>
            </p:nvGrpSpPr>
            <p:grpSpPr>
              <a:xfrm>
                <a:off x="3967651" y="4146303"/>
                <a:ext cx="579402" cy="244893"/>
                <a:chOff x="851875" y="4745310"/>
                <a:chExt cx="1724925" cy="729065"/>
              </a:xfrm>
            </p:grpSpPr>
            <p:sp>
              <p:nvSpPr>
                <p:cNvPr id="5420" name="Google Shape;5420;p7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72"/>
              <p:cNvGrpSpPr/>
              <p:nvPr/>
            </p:nvGrpSpPr>
            <p:grpSpPr>
              <a:xfrm>
                <a:off x="4460753" y="4009026"/>
                <a:ext cx="493110" cy="382170"/>
                <a:chOff x="2319875" y="4336625"/>
                <a:chExt cx="1468025" cy="1137750"/>
              </a:xfrm>
            </p:grpSpPr>
            <p:sp>
              <p:nvSpPr>
                <p:cNvPr id="5423" name="Google Shape;5423;p7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5" name="Google Shape;5425;p72"/>
            <p:cNvGrpSpPr/>
            <p:nvPr/>
          </p:nvGrpSpPr>
          <p:grpSpPr>
            <a:xfrm>
              <a:off x="4479443" y="3645904"/>
              <a:ext cx="455965" cy="388789"/>
              <a:chOff x="2957425" y="238100"/>
              <a:chExt cx="1910200" cy="1628775"/>
            </a:xfrm>
          </p:grpSpPr>
          <p:sp>
            <p:nvSpPr>
              <p:cNvPr id="5426" name="Google Shape;5426;p7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6" name="Google Shape;5436;p72"/>
          <p:cNvGrpSpPr/>
          <p:nvPr/>
        </p:nvGrpSpPr>
        <p:grpSpPr>
          <a:xfrm>
            <a:off x="2496179" y="3734510"/>
            <a:ext cx="1243128" cy="637739"/>
            <a:chOff x="2496310" y="3693351"/>
            <a:chExt cx="1342906" cy="688926"/>
          </a:xfrm>
        </p:grpSpPr>
        <p:grpSp>
          <p:nvGrpSpPr>
            <p:cNvPr id="5437" name="Google Shape;5437;p72"/>
            <p:cNvGrpSpPr/>
            <p:nvPr/>
          </p:nvGrpSpPr>
          <p:grpSpPr>
            <a:xfrm>
              <a:off x="2496310" y="3693351"/>
              <a:ext cx="1342906" cy="688875"/>
              <a:chOff x="2496310" y="3693351"/>
              <a:chExt cx="1342906" cy="688875"/>
            </a:xfrm>
          </p:grpSpPr>
          <p:sp>
            <p:nvSpPr>
              <p:cNvPr id="5438" name="Google Shape;5438;p7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4" name="Google Shape;5444;p72"/>
              <p:cNvCxnSpPr>
                <a:stCxn id="54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45" name="Google Shape;5445;p72"/>
              <p:cNvCxnSpPr>
                <a:stCxn id="543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46" name="Google Shape;5446;p72"/>
              <p:cNvCxnSpPr>
                <a:stCxn id="54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7" name="Google Shape;5447;p72"/>
              <p:cNvCxnSpPr>
                <a:stCxn id="54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48" name="Google Shape;5448;p72"/>
              <p:cNvCxnSpPr>
                <a:stCxn id="54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49" name="Google Shape;5449;p72"/>
            <p:cNvGrpSpPr/>
            <p:nvPr/>
          </p:nvGrpSpPr>
          <p:grpSpPr>
            <a:xfrm>
              <a:off x="2675275" y="3930557"/>
              <a:ext cx="1003306" cy="451719"/>
              <a:chOff x="2675275" y="4174282"/>
              <a:chExt cx="1003306" cy="451719"/>
            </a:xfrm>
          </p:grpSpPr>
          <p:sp>
            <p:nvSpPr>
              <p:cNvPr id="5450" name="Google Shape;5450;p7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3" name="Google Shape;5453;p72"/>
          <p:cNvGrpSpPr/>
          <p:nvPr/>
        </p:nvGrpSpPr>
        <p:grpSpPr>
          <a:xfrm>
            <a:off x="1669850" y="1171356"/>
            <a:ext cx="574511" cy="874709"/>
            <a:chOff x="1715404" y="1112080"/>
            <a:chExt cx="642270" cy="977984"/>
          </a:xfrm>
        </p:grpSpPr>
        <p:grpSp>
          <p:nvGrpSpPr>
            <p:cNvPr id="5454" name="Google Shape;5454;p72"/>
            <p:cNvGrpSpPr/>
            <p:nvPr/>
          </p:nvGrpSpPr>
          <p:grpSpPr>
            <a:xfrm>
              <a:off x="1715404" y="1112080"/>
              <a:ext cx="642270" cy="977984"/>
              <a:chOff x="1715404" y="1112080"/>
              <a:chExt cx="642270" cy="977984"/>
            </a:xfrm>
          </p:grpSpPr>
          <p:sp>
            <p:nvSpPr>
              <p:cNvPr id="5455" name="Google Shape;5455;p7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2"/>
            <p:cNvGrpSpPr/>
            <p:nvPr/>
          </p:nvGrpSpPr>
          <p:grpSpPr>
            <a:xfrm>
              <a:off x="1768927" y="1165603"/>
              <a:ext cx="535225" cy="851367"/>
              <a:chOff x="1768927" y="1165603"/>
              <a:chExt cx="535225" cy="851367"/>
            </a:xfrm>
          </p:grpSpPr>
          <p:sp>
            <p:nvSpPr>
              <p:cNvPr id="5458" name="Google Shape;5458;p7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72"/>
            <p:cNvGrpSpPr/>
            <p:nvPr/>
          </p:nvGrpSpPr>
          <p:grpSpPr>
            <a:xfrm>
              <a:off x="1822449" y="1219125"/>
              <a:ext cx="428180" cy="718859"/>
              <a:chOff x="1822449" y="1219125"/>
              <a:chExt cx="428180" cy="718859"/>
            </a:xfrm>
          </p:grpSpPr>
          <p:sp>
            <p:nvSpPr>
              <p:cNvPr id="5461" name="Google Shape;5461;p7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2"/>
            <p:cNvGrpSpPr/>
            <p:nvPr/>
          </p:nvGrpSpPr>
          <p:grpSpPr>
            <a:xfrm>
              <a:off x="1875972" y="1272648"/>
              <a:ext cx="321135" cy="586939"/>
              <a:chOff x="1875972" y="1272648"/>
              <a:chExt cx="321135" cy="586939"/>
            </a:xfrm>
          </p:grpSpPr>
          <p:sp>
            <p:nvSpPr>
              <p:cNvPr id="5464" name="Google Shape;5464;p7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66" name="Google Shape;5466;p72"/>
          <p:cNvGrpSpPr/>
          <p:nvPr/>
        </p:nvGrpSpPr>
        <p:grpSpPr>
          <a:xfrm>
            <a:off x="7777011" y="3728078"/>
            <a:ext cx="293855" cy="644170"/>
            <a:chOff x="241025" y="3151575"/>
            <a:chExt cx="293855" cy="644170"/>
          </a:xfrm>
        </p:grpSpPr>
        <p:sp>
          <p:nvSpPr>
            <p:cNvPr id="5467" name="Google Shape;5467;p7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72"/>
          <p:cNvGrpSpPr/>
          <p:nvPr/>
        </p:nvGrpSpPr>
        <p:grpSpPr>
          <a:xfrm>
            <a:off x="724994" y="2928078"/>
            <a:ext cx="1779649" cy="591620"/>
            <a:chOff x="246070" y="1983375"/>
            <a:chExt cx="1855347" cy="616849"/>
          </a:xfrm>
        </p:grpSpPr>
        <p:sp>
          <p:nvSpPr>
            <p:cNvPr id="5470" name="Google Shape;5470;p7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9" name="Google Shape;5479;p72"/>
          <p:cNvGrpSpPr/>
          <p:nvPr/>
        </p:nvGrpSpPr>
        <p:grpSpPr>
          <a:xfrm>
            <a:off x="2335861" y="1171356"/>
            <a:ext cx="711055" cy="745993"/>
            <a:chOff x="2496269" y="1171698"/>
            <a:chExt cx="761953" cy="799392"/>
          </a:xfrm>
        </p:grpSpPr>
        <p:grpSp>
          <p:nvGrpSpPr>
            <p:cNvPr id="5480" name="Google Shape;5480;p72"/>
            <p:cNvGrpSpPr/>
            <p:nvPr/>
          </p:nvGrpSpPr>
          <p:grpSpPr>
            <a:xfrm>
              <a:off x="2496269" y="1171698"/>
              <a:ext cx="761953" cy="723022"/>
              <a:chOff x="2496269" y="1171698"/>
              <a:chExt cx="761953" cy="723022"/>
            </a:xfrm>
          </p:grpSpPr>
          <p:sp>
            <p:nvSpPr>
              <p:cNvPr id="5481" name="Google Shape;5481;p7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3" name="Google Shape;5483;p72"/>
              <p:cNvGrpSpPr/>
              <p:nvPr/>
            </p:nvGrpSpPr>
            <p:grpSpPr>
              <a:xfrm>
                <a:off x="2496269" y="1171698"/>
                <a:ext cx="761953" cy="723022"/>
                <a:chOff x="2496269" y="1120652"/>
                <a:chExt cx="761953" cy="723022"/>
              </a:xfrm>
            </p:grpSpPr>
            <p:grpSp>
              <p:nvGrpSpPr>
                <p:cNvPr id="5484" name="Google Shape;5484;p72"/>
                <p:cNvGrpSpPr/>
                <p:nvPr/>
              </p:nvGrpSpPr>
              <p:grpSpPr>
                <a:xfrm>
                  <a:off x="2496269" y="1120652"/>
                  <a:ext cx="761953" cy="723022"/>
                  <a:chOff x="2496269" y="1120652"/>
                  <a:chExt cx="761953" cy="723022"/>
                </a:xfrm>
              </p:grpSpPr>
              <p:grpSp>
                <p:nvGrpSpPr>
                  <p:cNvPr id="5485" name="Google Shape;5485;p72"/>
                  <p:cNvGrpSpPr/>
                  <p:nvPr/>
                </p:nvGrpSpPr>
                <p:grpSpPr>
                  <a:xfrm>
                    <a:off x="2496269" y="1304589"/>
                    <a:ext cx="407089" cy="305057"/>
                    <a:chOff x="2496269" y="1304589"/>
                    <a:chExt cx="407089" cy="305057"/>
                  </a:xfrm>
                </p:grpSpPr>
                <p:sp>
                  <p:nvSpPr>
                    <p:cNvPr id="5486" name="Google Shape;5486;p7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72"/>
                  <p:cNvGrpSpPr/>
                  <p:nvPr/>
                </p:nvGrpSpPr>
                <p:grpSpPr>
                  <a:xfrm>
                    <a:off x="2586468" y="1493376"/>
                    <a:ext cx="358850" cy="349656"/>
                    <a:chOff x="2586468" y="1493376"/>
                    <a:chExt cx="358850" cy="349656"/>
                  </a:xfrm>
                </p:grpSpPr>
                <p:sp>
                  <p:nvSpPr>
                    <p:cNvPr id="5489" name="Google Shape;5489;p7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2"/>
                  <p:cNvGrpSpPr/>
                  <p:nvPr/>
                </p:nvGrpSpPr>
                <p:grpSpPr>
                  <a:xfrm>
                    <a:off x="2807939" y="1494024"/>
                    <a:ext cx="358857" cy="349650"/>
                    <a:chOff x="2807939" y="1494024"/>
                    <a:chExt cx="358857" cy="349650"/>
                  </a:xfrm>
                </p:grpSpPr>
                <p:sp>
                  <p:nvSpPr>
                    <p:cNvPr id="5492" name="Google Shape;5492;p7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2"/>
                  <p:cNvGrpSpPr/>
                  <p:nvPr/>
                </p:nvGrpSpPr>
                <p:grpSpPr>
                  <a:xfrm>
                    <a:off x="2851133" y="1305635"/>
                    <a:ext cx="407089" cy="305057"/>
                    <a:chOff x="2851133" y="1305635"/>
                    <a:chExt cx="407089" cy="305057"/>
                  </a:xfrm>
                </p:grpSpPr>
                <p:sp>
                  <p:nvSpPr>
                    <p:cNvPr id="5495" name="Google Shape;5495;p7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2"/>
                  <p:cNvGrpSpPr/>
                  <p:nvPr/>
                </p:nvGrpSpPr>
                <p:grpSpPr>
                  <a:xfrm>
                    <a:off x="2727495" y="1120652"/>
                    <a:ext cx="300271" cy="396358"/>
                    <a:chOff x="2727495" y="1120652"/>
                    <a:chExt cx="300271" cy="396358"/>
                  </a:xfrm>
                </p:grpSpPr>
                <p:sp>
                  <p:nvSpPr>
                    <p:cNvPr id="5498" name="Google Shape;5498;p7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0" name="Google Shape;5500;p72"/>
                <p:cNvGrpSpPr/>
                <p:nvPr/>
              </p:nvGrpSpPr>
              <p:grpSpPr>
                <a:xfrm>
                  <a:off x="2722305" y="1350460"/>
                  <a:ext cx="308357" cy="308344"/>
                  <a:chOff x="2722305" y="1350460"/>
                  <a:chExt cx="308357" cy="308344"/>
                </a:xfrm>
              </p:grpSpPr>
              <p:sp>
                <p:nvSpPr>
                  <p:cNvPr id="5501" name="Google Shape;5501;p7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72"/>
                  <p:cNvGrpSpPr/>
                  <p:nvPr/>
                </p:nvGrpSpPr>
                <p:grpSpPr>
                  <a:xfrm>
                    <a:off x="2725064" y="1364529"/>
                    <a:ext cx="297954" cy="280182"/>
                    <a:chOff x="2725064" y="1364529"/>
                    <a:chExt cx="297954" cy="280182"/>
                  </a:xfrm>
                </p:grpSpPr>
                <p:sp>
                  <p:nvSpPr>
                    <p:cNvPr id="5503" name="Google Shape;5503;p7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08" name="Google Shape;5508;p7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2"/>
          <p:cNvGrpSpPr/>
          <p:nvPr/>
        </p:nvGrpSpPr>
        <p:grpSpPr>
          <a:xfrm>
            <a:off x="3924561" y="2927462"/>
            <a:ext cx="1569144" cy="591015"/>
            <a:chOff x="3820100" y="3023049"/>
            <a:chExt cx="1303926" cy="491162"/>
          </a:xfrm>
        </p:grpSpPr>
        <p:grpSp>
          <p:nvGrpSpPr>
            <p:cNvPr id="5514" name="Google Shape;5514;p72"/>
            <p:cNvGrpSpPr/>
            <p:nvPr/>
          </p:nvGrpSpPr>
          <p:grpSpPr>
            <a:xfrm>
              <a:off x="3820100" y="3023072"/>
              <a:ext cx="1303926" cy="491139"/>
              <a:chOff x="3820100" y="3023072"/>
              <a:chExt cx="1303926" cy="491139"/>
            </a:xfrm>
          </p:grpSpPr>
          <p:sp>
            <p:nvSpPr>
              <p:cNvPr id="5515" name="Google Shape;5515;p7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2"/>
            <p:cNvGrpSpPr/>
            <p:nvPr/>
          </p:nvGrpSpPr>
          <p:grpSpPr>
            <a:xfrm>
              <a:off x="4132439" y="3023645"/>
              <a:ext cx="393633" cy="177096"/>
              <a:chOff x="4132439" y="3023645"/>
              <a:chExt cx="393633" cy="177096"/>
            </a:xfrm>
          </p:grpSpPr>
          <p:sp>
            <p:nvSpPr>
              <p:cNvPr id="5518" name="Google Shape;5518;p7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0" name="Google Shape;5520;p72"/>
            <p:cNvGrpSpPr/>
            <p:nvPr/>
          </p:nvGrpSpPr>
          <p:grpSpPr>
            <a:xfrm>
              <a:off x="3921811" y="3023049"/>
              <a:ext cx="1002397" cy="388943"/>
              <a:chOff x="3921811" y="3023049"/>
              <a:chExt cx="1002397" cy="388943"/>
            </a:xfrm>
          </p:grpSpPr>
          <p:sp>
            <p:nvSpPr>
              <p:cNvPr id="5521" name="Google Shape;5521;p7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72"/>
            <p:cNvGrpSpPr/>
            <p:nvPr/>
          </p:nvGrpSpPr>
          <p:grpSpPr>
            <a:xfrm>
              <a:off x="4023645" y="3023049"/>
              <a:ext cx="683032" cy="286722"/>
              <a:chOff x="4023645" y="3023049"/>
              <a:chExt cx="683032" cy="286722"/>
            </a:xfrm>
          </p:grpSpPr>
          <p:sp>
            <p:nvSpPr>
              <p:cNvPr id="5524" name="Google Shape;5524;p7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6" name="Google Shape;5526;p72"/>
          <p:cNvGrpSpPr/>
          <p:nvPr/>
        </p:nvGrpSpPr>
        <p:grpSpPr>
          <a:xfrm>
            <a:off x="1556683" y="2054307"/>
            <a:ext cx="713522" cy="688025"/>
            <a:chOff x="1706078" y="2092648"/>
            <a:chExt cx="660913" cy="637296"/>
          </a:xfrm>
        </p:grpSpPr>
        <p:sp>
          <p:nvSpPr>
            <p:cNvPr id="5527" name="Google Shape;5527;p7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8" name="Google Shape;5528;p72"/>
            <p:cNvGrpSpPr/>
            <p:nvPr/>
          </p:nvGrpSpPr>
          <p:grpSpPr>
            <a:xfrm>
              <a:off x="1706078" y="2092648"/>
              <a:ext cx="660913" cy="575241"/>
              <a:chOff x="1706078" y="2092648"/>
              <a:chExt cx="660913" cy="575241"/>
            </a:xfrm>
          </p:grpSpPr>
          <p:sp>
            <p:nvSpPr>
              <p:cNvPr id="5529" name="Google Shape;5529;p7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72"/>
          <p:cNvGrpSpPr/>
          <p:nvPr/>
        </p:nvGrpSpPr>
        <p:grpSpPr>
          <a:xfrm>
            <a:off x="6318542" y="1171856"/>
            <a:ext cx="1317459" cy="684168"/>
            <a:chOff x="238125" y="999450"/>
            <a:chExt cx="7140700" cy="3708225"/>
          </a:xfrm>
        </p:grpSpPr>
        <p:sp>
          <p:nvSpPr>
            <p:cNvPr id="5533" name="Google Shape;5533;p7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45"/>
        <p:cNvGrpSpPr/>
        <p:nvPr/>
      </p:nvGrpSpPr>
      <p:grpSpPr>
        <a:xfrm>
          <a:off x="0" y="0"/>
          <a:ext cx="0" cy="0"/>
          <a:chOff x="0" y="0"/>
          <a:chExt cx="0" cy="0"/>
        </a:xfrm>
      </p:grpSpPr>
      <p:grpSp>
        <p:nvGrpSpPr>
          <p:cNvPr id="5546" name="Google Shape;5546;p73"/>
          <p:cNvGrpSpPr/>
          <p:nvPr/>
        </p:nvGrpSpPr>
        <p:grpSpPr>
          <a:xfrm>
            <a:off x="729238" y="1179665"/>
            <a:ext cx="1636117" cy="1526144"/>
            <a:chOff x="729238" y="1179665"/>
            <a:chExt cx="1636117" cy="1526144"/>
          </a:xfrm>
        </p:grpSpPr>
        <p:grpSp>
          <p:nvGrpSpPr>
            <p:cNvPr id="5547" name="Google Shape;5547;p73"/>
            <p:cNvGrpSpPr/>
            <p:nvPr/>
          </p:nvGrpSpPr>
          <p:grpSpPr>
            <a:xfrm>
              <a:off x="729238" y="1179665"/>
              <a:ext cx="80700" cy="1526144"/>
              <a:chOff x="729238" y="1179665"/>
              <a:chExt cx="80700" cy="1526144"/>
            </a:xfrm>
          </p:grpSpPr>
          <p:sp>
            <p:nvSpPr>
              <p:cNvPr id="5548" name="Google Shape;5548;p7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73"/>
            <p:cNvGrpSpPr/>
            <p:nvPr/>
          </p:nvGrpSpPr>
          <p:grpSpPr>
            <a:xfrm>
              <a:off x="903098" y="1179665"/>
              <a:ext cx="80700" cy="1526144"/>
              <a:chOff x="903098" y="1179665"/>
              <a:chExt cx="80700" cy="1526144"/>
            </a:xfrm>
          </p:grpSpPr>
          <p:sp>
            <p:nvSpPr>
              <p:cNvPr id="5559" name="Google Shape;5559;p7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3"/>
            <p:cNvGrpSpPr/>
            <p:nvPr/>
          </p:nvGrpSpPr>
          <p:grpSpPr>
            <a:xfrm>
              <a:off x="1076958" y="1179665"/>
              <a:ext cx="80700" cy="1526144"/>
              <a:chOff x="1076958" y="1179665"/>
              <a:chExt cx="80700" cy="1526144"/>
            </a:xfrm>
          </p:grpSpPr>
          <p:sp>
            <p:nvSpPr>
              <p:cNvPr id="5570" name="Google Shape;5570;p7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73"/>
            <p:cNvGrpSpPr/>
            <p:nvPr/>
          </p:nvGrpSpPr>
          <p:grpSpPr>
            <a:xfrm>
              <a:off x="1247707" y="1179665"/>
              <a:ext cx="80700" cy="1526144"/>
              <a:chOff x="1247707" y="1179665"/>
              <a:chExt cx="80700" cy="1526144"/>
            </a:xfrm>
          </p:grpSpPr>
          <p:sp>
            <p:nvSpPr>
              <p:cNvPr id="5581" name="Google Shape;5581;p7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1" name="Google Shape;5591;p73"/>
            <p:cNvGrpSpPr/>
            <p:nvPr/>
          </p:nvGrpSpPr>
          <p:grpSpPr>
            <a:xfrm>
              <a:off x="1421567" y="1179665"/>
              <a:ext cx="80700" cy="1526144"/>
              <a:chOff x="1421567" y="1179665"/>
              <a:chExt cx="80700" cy="1526144"/>
            </a:xfrm>
          </p:grpSpPr>
          <p:sp>
            <p:nvSpPr>
              <p:cNvPr id="5592" name="Google Shape;5592;p7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73"/>
            <p:cNvGrpSpPr/>
            <p:nvPr/>
          </p:nvGrpSpPr>
          <p:grpSpPr>
            <a:xfrm>
              <a:off x="1592327" y="1179665"/>
              <a:ext cx="80700" cy="1526144"/>
              <a:chOff x="1592327" y="1179665"/>
              <a:chExt cx="80700" cy="1526144"/>
            </a:xfrm>
          </p:grpSpPr>
          <p:sp>
            <p:nvSpPr>
              <p:cNvPr id="5603" name="Google Shape;5603;p7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3"/>
            <p:cNvGrpSpPr/>
            <p:nvPr/>
          </p:nvGrpSpPr>
          <p:grpSpPr>
            <a:xfrm>
              <a:off x="1766187" y="1179665"/>
              <a:ext cx="80700" cy="1526144"/>
              <a:chOff x="1766187" y="1179665"/>
              <a:chExt cx="80700" cy="1526144"/>
            </a:xfrm>
          </p:grpSpPr>
          <p:sp>
            <p:nvSpPr>
              <p:cNvPr id="5614" name="Google Shape;5614;p7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3"/>
            <p:cNvGrpSpPr/>
            <p:nvPr/>
          </p:nvGrpSpPr>
          <p:grpSpPr>
            <a:xfrm>
              <a:off x="1936935" y="1179665"/>
              <a:ext cx="80700" cy="1526144"/>
              <a:chOff x="1936935" y="1179665"/>
              <a:chExt cx="80700" cy="1526144"/>
            </a:xfrm>
          </p:grpSpPr>
          <p:sp>
            <p:nvSpPr>
              <p:cNvPr id="5625" name="Google Shape;5625;p7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73"/>
            <p:cNvGrpSpPr/>
            <p:nvPr/>
          </p:nvGrpSpPr>
          <p:grpSpPr>
            <a:xfrm>
              <a:off x="2110795" y="1179665"/>
              <a:ext cx="80700" cy="1526144"/>
              <a:chOff x="2110795" y="1179665"/>
              <a:chExt cx="80700" cy="1526144"/>
            </a:xfrm>
          </p:grpSpPr>
          <p:sp>
            <p:nvSpPr>
              <p:cNvPr id="5636" name="Google Shape;5636;p7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3"/>
            <p:cNvGrpSpPr/>
            <p:nvPr/>
          </p:nvGrpSpPr>
          <p:grpSpPr>
            <a:xfrm>
              <a:off x="2284655" y="1179665"/>
              <a:ext cx="80700" cy="1526144"/>
              <a:chOff x="2284655" y="1179665"/>
              <a:chExt cx="80700" cy="1526144"/>
            </a:xfrm>
          </p:grpSpPr>
          <p:sp>
            <p:nvSpPr>
              <p:cNvPr id="5647" name="Google Shape;5647;p7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73"/>
          <p:cNvGrpSpPr/>
          <p:nvPr/>
        </p:nvGrpSpPr>
        <p:grpSpPr>
          <a:xfrm>
            <a:off x="2623904" y="1198803"/>
            <a:ext cx="1364248" cy="1102133"/>
            <a:chOff x="2623904" y="1198803"/>
            <a:chExt cx="1364248" cy="1102133"/>
          </a:xfrm>
        </p:grpSpPr>
        <p:grpSp>
          <p:nvGrpSpPr>
            <p:cNvPr id="5658" name="Google Shape;5658;p73"/>
            <p:cNvGrpSpPr/>
            <p:nvPr/>
          </p:nvGrpSpPr>
          <p:grpSpPr>
            <a:xfrm>
              <a:off x="2623907" y="1198803"/>
              <a:ext cx="1364245" cy="273000"/>
              <a:chOff x="2623907" y="1198803"/>
              <a:chExt cx="1364245" cy="273000"/>
            </a:xfrm>
          </p:grpSpPr>
          <p:sp>
            <p:nvSpPr>
              <p:cNvPr id="5659" name="Google Shape;5659;p7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3"/>
            <p:cNvGrpSpPr/>
            <p:nvPr/>
          </p:nvGrpSpPr>
          <p:grpSpPr>
            <a:xfrm>
              <a:off x="2623904" y="1476964"/>
              <a:ext cx="1364245" cy="273000"/>
              <a:chOff x="2623904" y="1476964"/>
              <a:chExt cx="1364245" cy="273000"/>
            </a:xfrm>
          </p:grpSpPr>
          <p:sp>
            <p:nvSpPr>
              <p:cNvPr id="5665" name="Google Shape;5665;p7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3"/>
            <p:cNvGrpSpPr/>
            <p:nvPr/>
          </p:nvGrpSpPr>
          <p:grpSpPr>
            <a:xfrm>
              <a:off x="2623907" y="1749775"/>
              <a:ext cx="1364245" cy="273000"/>
              <a:chOff x="2623907" y="1749775"/>
              <a:chExt cx="1364245" cy="273000"/>
            </a:xfrm>
          </p:grpSpPr>
          <p:sp>
            <p:nvSpPr>
              <p:cNvPr id="5671" name="Google Shape;5671;p7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3"/>
            <p:cNvGrpSpPr/>
            <p:nvPr/>
          </p:nvGrpSpPr>
          <p:grpSpPr>
            <a:xfrm>
              <a:off x="2623904" y="2027936"/>
              <a:ext cx="1364245" cy="273000"/>
              <a:chOff x="2623904" y="2027936"/>
              <a:chExt cx="1364245" cy="273000"/>
            </a:xfrm>
          </p:grpSpPr>
          <p:sp>
            <p:nvSpPr>
              <p:cNvPr id="5677" name="Google Shape;5677;p7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2" name="Google Shape;5682;p73"/>
          <p:cNvGrpSpPr/>
          <p:nvPr/>
        </p:nvGrpSpPr>
        <p:grpSpPr>
          <a:xfrm>
            <a:off x="2613365" y="2657876"/>
            <a:ext cx="1387541" cy="159124"/>
            <a:chOff x="3200660" y="2180272"/>
            <a:chExt cx="2563824" cy="378237"/>
          </a:xfrm>
        </p:grpSpPr>
        <p:sp>
          <p:nvSpPr>
            <p:cNvPr id="5683" name="Google Shape;5683;p7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73"/>
          <p:cNvGrpSpPr/>
          <p:nvPr/>
        </p:nvGrpSpPr>
        <p:grpSpPr>
          <a:xfrm>
            <a:off x="2609890" y="2935640"/>
            <a:ext cx="1390502" cy="159625"/>
            <a:chOff x="3530150" y="2790075"/>
            <a:chExt cx="1962600" cy="225300"/>
          </a:xfrm>
        </p:grpSpPr>
        <p:sp>
          <p:nvSpPr>
            <p:cNvPr id="5702" name="Google Shape;5702;p7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73"/>
          <p:cNvGrpSpPr/>
          <p:nvPr/>
        </p:nvGrpSpPr>
        <p:grpSpPr>
          <a:xfrm>
            <a:off x="2609948" y="3213905"/>
            <a:ext cx="1411629" cy="154175"/>
            <a:chOff x="3558802" y="4011244"/>
            <a:chExt cx="1866000" cy="111600"/>
          </a:xfrm>
        </p:grpSpPr>
        <p:sp>
          <p:nvSpPr>
            <p:cNvPr id="5705" name="Google Shape;5705;p7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3"/>
          <p:cNvGrpSpPr/>
          <p:nvPr/>
        </p:nvGrpSpPr>
        <p:grpSpPr>
          <a:xfrm>
            <a:off x="2610235" y="2419475"/>
            <a:ext cx="1383503" cy="119761"/>
            <a:chOff x="3465975" y="2270258"/>
            <a:chExt cx="1986364" cy="171947"/>
          </a:xfrm>
        </p:grpSpPr>
        <p:sp>
          <p:nvSpPr>
            <p:cNvPr id="5708" name="Google Shape;5708;p7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73"/>
          <p:cNvGrpSpPr/>
          <p:nvPr/>
        </p:nvGrpSpPr>
        <p:grpSpPr>
          <a:xfrm>
            <a:off x="2621243" y="3783248"/>
            <a:ext cx="1369531" cy="195460"/>
            <a:chOff x="723300" y="4253549"/>
            <a:chExt cx="2276482" cy="324900"/>
          </a:xfrm>
        </p:grpSpPr>
        <p:sp>
          <p:nvSpPr>
            <p:cNvPr id="5717" name="Google Shape;5717;p7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3"/>
          <p:cNvGrpSpPr/>
          <p:nvPr/>
        </p:nvGrpSpPr>
        <p:grpSpPr>
          <a:xfrm>
            <a:off x="2610803" y="3484489"/>
            <a:ext cx="1389066" cy="180119"/>
            <a:chOff x="705948" y="3788465"/>
            <a:chExt cx="2308953" cy="299400"/>
          </a:xfrm>
        </p:grpSpPr>
        <p:sp>
          <p:nvSpPr>
            <p:cNvPr id="5723" name="Google Shape;5723;p7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3"/>
          <p:cNvGrpSpPr/>
          <p:nvPr/>
        </p:nvGrpSpPr>
        <p:grpSpPr>
          <a:xfrm>
            <a:off x="4207794" y="2088443"/>
            <a:ext cx="1433821" cy="191501"/>
            <a:chOff x="4273350" y="2088443"/>
            <a:chExt cx="1433821" cy="191501"/>
          </a:xfrm>
        </p:grpSpPr>
        <p:grpSp>
          <p:nvGrpSpPr>
            <p:cNvPr id="5729" name="Google Shape;5729;p73"/>
            <p:cNvGrpSpPr/>
            <p:nvPr/>
          </p:nvGrpSpPr>
          <p:grpSpPr>
            <a:xfrm>
              <a:off x="4273350" y="2088443"/>
              <a:ext cx="1433821" cy="0"/>
              <a:chOff x="5224975" y="2962250"/>
              <a:chExt cx="1544400" cy="0"/>
            </a:xfrm>
          </p:grpSpPr>
          <p:cxnSp>
            <p:nvCxnSpPr>
              <p:cNvPr id="5730" name="Google Shape;5730;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1" name="Google Shape;5731;p7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2" name="Google Shape;5732;p73"/>
            <p:cNvGrpSpPr/>
            <p:nvPr/>
          </p:nvGrpSpPr>
          <p:grpSpPr>
            <a:xfrm>
              <a:off x="4273350" y="2279944"/>
              <a:ext cx="1433821" cy="0"/>
              <a:chOff x="5224975" y="2962250"/>
              <a:chExt cx="1544400" cy="0"/>
            </a:xfrm>
          </p:grpSpPr>
          <p:cxnSp>
            <p:nvCxnSpPr>
              <p:cNvPr id="5733" name="Google Shape;5733;p7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4" name="Google Shape;5734;p7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35" name="Google Shape;5735;p73"/>
          <p:cNvGrpSpPr/>
          <p:nvPr/>
        </p:nvGrpSpPr>
        <p:grpSpPr>
          <a:xfrm>
            <a:off x="2658741" y="4097347"/>
            <a:ext cx="1304609" cy="294074"/>
            <a:chOff x="2658741" y="4097347"/>
            <a:chExt cx="1304609" cy="294074"/>
          </a:xfrm>
        </p:grpSpPr>
        <p:grpSp>
          <p:nvGrpSpPr>
            <p:cNvPr id="5736" name="Google Shape;5736;p73"/>
            <p:cNvGrpSpPr/>
            <p:nvPr/>
          </p:nvGrpSpPr>
          <p:grpSpPr>
            <a:xfrm>
              <a:off x="2658741" y="4097347"/>
              <a:ext cx="118572" cy="294074"/>
              <a:chOff x="3343310" y="4475555"/>
              <a:chExt cx="127717" cy="316753"/>
            </a:xfrm>
          </p:grpSpPr>
          <p:sp>
            <p:nvSpPr>
              <p:cNvPr id="5737" name="Google Shape;5737;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3"/>
            <p:cNvGrpSpPr/>
            <p:nvPr/>
          </p:nvGrpSpPr>
          <p:grpSpPr>
            <a:xfrm>
              <a:off x="3815519" y="4098388"/>
              <a:ext cx="147831" cy="291991"/>
              <a:chOff x="3527539" y="4476677"/>
              <a:chExt cx="159232" cy="314510"/>
            </a:xfrm>
          </p:grpSpPr>
          <p:sp>
            <p:nvSpPr>
              <p:cNvPr id="5740" name="Google Shape;5740;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73"/>
            <p:cNvGrpSpPr/>
            <p:nvPr/>
          </p:nvGrpSpPr>
          <p:grpSpPr>
            <a:xfrm>
              <a:off x="3511696" y="4098388"/>
              <a:ext cx="147831" cy="291991"/>
              <a:chOff x="3527539" y="4476677"/>
              <a:chExt cx="159232" cy="314510"/>
            </a:xfrm>
          </p:grpSpPr>
          <p:sp>
            <p:nvSpPr>
              <p:cNvPr id="5743" name="Google Shape;5743;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3"/>
            <p:cNvGrpSpPr/>
            <p:nvPr/>
          </p:nvGrpSpPr>
          <p:grpSpPr>
            <a:xfrm>
              <a:off x="3207874" y="4098388"/>
              <a:ext cx="147831" cy="291991"/>
              <a:chOff x="3527539" y="4476677"/>
              <a:chExt cx="159232" cy="314510"/>
            </a:xfrm>
          </p:grpSpPr>
          <p:sp>
            <p:nvSpPr>
              <p:cNvPr id="5746" name="Google Shape;5746;p7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3"/>
            <p:cNvGrpSpPr/>
            <p:nvPr/>
          </p:nvGrpSpPr>
          <p:grpSpPr>
            <a:xfrm>
              <a:off x="2933305" y="4097347"/>
              <a:ext cx="118572" cy="294074"/>
              <a:chOff x="3343310" y="4475555"/>
              <a:chExt cx="127717" cy="316753"/>
            </a:xfrm>
          </p:grpSpPr>
          <p:sp>
            <p:nvSpPr>
              <p:cNvPr id="5749" name="Google Shape;5749;p7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1" name="Google Shape;5751;p73"/>
          <p:cNvGrpSpPr/>
          <p:nvPr/>
        </p:nvGrpSpPr>
        <p:grpSpPr>
          <a:xfrm>
            <a:off x="4209349" y="1176041"/>
            <a:ext cx="1430711" cy="751237"/>
            <a:chOff x="5159450" y="1919950"/>
            <a:chExt cx="1541050" cy="862500"/>
          </a:xfrm>
        </p:grpSpPr>
        <p:sp>
          <p:nvSpPr>
            <p:cNvPr id="5752" name="Google Shape;5752;p7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53" name="Google Shape;5753;p73"/>
            <p:cNvGrpSpPr/>
            <p:nvPr/>
          </p:nvGrpSpPr>
          <p:grpSpPr>
            <a:xfrm>
              <a:off x="5159450" y="1919950"/>
              <a:ext cx="1541050" cy="862500"/>
              <a:chOff x="5159450" y="1919950"/>
              <a:chExt cx="1541050" cy="862500"/>
            </a:xfrm>
          </p:grpSpPr>
          <p:cxnSp>
            <p:nvCxnSpPr>
              <p:cNvPr id="5754" name="Google Shape;5754;p7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55" name="Google Shape;5755;p7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56" name="Google Shape;5756;p73"/>
          <p:cNvGrpSpPr/>
          <p:nvPr/>
        </p:nvGrpSpPr>
        <p:grpSpPr>
          <a:xfrm>
            <a:off x="4257486" y="2439811"/>
            <a:ext cx="1334436" cy="967914"/>
            <a:chOff x="4294923" y="2439811"/>
            <a:chExt cx="1334436" cy="967914"/>
          </a:xfrm>
        </p:grpSpPr>
        <p:grpSp>
          <p:nvGrpSpPr>
            <p:cNvPr id="5757" name="Google Shape;5757;p73"/>
            <p:cNvGrpSpPr/>
            <p:nvPr/>
          </p:nvGrpSpPr>
          <p:grpSpPr>
            <a:xfrm>
              <a:off x="4960455" y="2469658"/>
              <a:ext cx="668904" cy="885524"/>
              <a:chOff x="4960455" y="2469658"/>
              <a:chExt cx="668904" cy="885524"/>
            </a:xfrm>
          </p:grpSpPr>
          <p:sp>
            <p:nvSpPr>
              <p:cNvPr id="5758" name="Google Shape;5758;p7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3"/>
            <p:cNvGrpSpPr/>
            <p:nvPr/>
          </p:nvGrpSpPr>
          <p:grpSpPr>
            <a:xfrm>
              <a:off x="4294923" y="2469658"/>
              <a:ext cx="668951" cy="885524"/>
              <a:chOff x="4294923" y="2469658"/>
              <a:chExt cx="668951" cy="885524"/>
            </a:xfrm>
          </p:grpSpPr>
          <p:sp>
            <p:nvSpPr>
              <p:cNvPr id="5765" name="Google Shape;5765;p7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7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73"/>
          <p:cNvGrpSpPr/>
          <p:nvPr/>
        </p:nvGrpSpPr>
        <p:grpSpPr>
          <a:xfrm>
            <a:off x="4243690" y="3494256"/>
            <a:ext cx="1430949" cy="897289"/>
            <a:chOff x="4351371" y="3547942"/>
            <a:chExt cx="1345130" cy="843475"/>
          </a:xfrm>
        </p:grpSpPr>
        <p:grpSp>
          <p:nvGrpSpPr>
            <p:cNvPr id="5773" name="Google Shape;5773;p73"/>
            <p:cNvGrpSpPr/>
            <p:nvPr/>
          </p:nvGrpSpPr>
          <p:grpSpPr>
            <a:xfrm>
              <a:off x="4351371" y="4209917"/>
              <a:ext cx="1345130" cy="181500"/>
              <a:chOff x="4351371" y="4209917"/>
              <a:chExt cx="1345130" cy="181500"/>
            </a:xfrm>
          </p:grpSpPr>
          <p:sp>
            <p:nvSpPr>
              <p:cNvPr id="5774" name="Google Shape;5774;p7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5" name="Google Shape;5775;p7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76" name="Google Shape;5776;p73"/>
            <p:cNvGrpSpPr/>
            <p:nvPr/>
          </p:nvGrpSpPr>
          <p:grpSpPr>
            <a:xfrm>
              <a:off x="4403010" y="3985221"/>
              <a:ext cx="1109518" cy="181500"/>
              <a:chOff x="4403010" y="3985221"/>
              <a:chExt cx="1109518" cy="181500"/>
            </a:xfrm>
          </p:grpSpPr>
          <p:sp>
            <p:nvSpPr>
              <p:cNvPr id="5777" name="Google Shape;5777;p7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8" name="Google Shape;5778;p7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79" name="Google Shape;5779;p73"/>
            <p:cNvGrpSpPr/>
            <p:nvPr/>
          </p:nvGrpSpPr>
          <p:grpSpPr>
            <a:xfrm>
              <a:off x="4618704" y="3766582"/>
              <a:ext cx="807858" cy="181500"/>
              <a:chOff x="4618704" y="3766582"/>
              <a:chExt cx="807858" cy="181500"/>
            </a:xfrm>
          </p:grpSpPr>
          <p:sp>
            <p:nvSpPr>
              <p:cNvPr id="5780" name="Google Shape;5780;p7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1" name="Google Shape;5781;p7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2" name="Google Shape;5782;p73"/>
            <p:cNvGrpSpPr/>
            <p:nvPr/>
          </p:nvGrpSpPr>
          <p:grpSpPr>
            <a:xfrm>
              <a:off x="4735238" y="3547942"/>
              <a:ext cx="462839" cy="181500"/>
              <a:chOff x="4735238" y="3547942"/>
              <a:chExt cx="462839" cy="181500"/>
            </a:xfrm>
          </p:grpSpPr>
          <p:sp>
            <p:nvSpPr>
              <p:cNvPr id="5783" name="Google Shape;5783;p7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4" name="Google Shape;5784;p7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85" name="Google Shape;5785;p73"/>
          <p:cNvGrpSpPr/>
          <p:nvPr/>
        </p:nvGrpSpPr>
        <p:grpSpPr>
          <a:xfrm>
            <a:off x="7420047" y="2429580"/>
            <a:ext cx="1020955" cy="928853"/>
            <a:chOff x="926675" y="238125"/>
            <a:chExt cx="5755100" cy="5232975"/>
          </a:xfrm>
        </p:grpSpPr>
        <p:sp>
          <p:nvSpPr>
            <p:cNvPr id="5786" name="Google Shape;5786;p7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73"/>
          <p:cNvGrpSpPr/>
          <p:nvPr/>
        </p:nvGrpSpPr>
        <p:grpSpPr>
          <a:xfrm>
            <a:off x="727421" y="2828315"/>
            <a:ext cx="1695374" cy="1560837"/>
            <a:chOff x="727421" y="2828315"/>
            <a:chExt cx="1695374" cy="1560837"/>
          </a:xfrm>
        </p:grpSpPr>
        <p:grpSp>
          <p:nvGrpSpPr>
            <p:cNvPr id="5791" name="Google Shape;5791;p73"/>
            <p:cNvGrpSpPr/>
            <p:nvPr/>
          </p:nvGrpSpPr>
          <p:grpSpPr>
            <a:xfrm>
              <a:off x="727421" y="2828315"/>
              <a:ext cx="1695374" cy="1560837"/>
              <a:chOff x="734799" y="2782450"/>
              <a:chExt cx="1571100" cy="1577400"/>
            </a:xfrm>
          </p:grpSpPr>
          <p:cxnSp>
            <p:nvCxnSpPr>
              <p:cNvPr id="5792" name="Google Shape;5792;p7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3" name="Google Shape;5793;p7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94" name="Google Shape;5794;p73"/>
            <p:cNvGrpSpPr/>
            <p:nvPr/>
          </p:nvGrpSpPr>
          <p:grpSpPr>
            <a:xfrm>
              <a:off x="819108" y="2882501"/>
              <a:ext cx="1556791" cy="1426186"/>
              <a:chOff x="819108" y="2882501"/>
              <a:chExt cx="1556791" cy="1426186"/>
            </a:xfrm>
          </p:grpSpPr>
          <p:grpSp>
            <p:nvGrpSpPr>
              <p:cNvPr id="5795" name="Google Shape;5795;p73"/>
              <p:cNvGrpSpPr/>
              <p:nvPr/>
            </p:nvGrpSpPr>
            <p:grpSpPr>
              <a:xfrm>
                <a:off x="819108" y="2882501"/>
                <a:ext cx="103104" cy="1426186"/>
                <a:chOff x="4674013" y="3100904"/>
                <a:chExt cx="122758" cy="1698043"/>
              </a:xfrm>
            </p:grpSpPr>
            <p:sp>
              <p:nvSpPr>
                <p:cNvPr id="5796" name="Google Shape;5796;p7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73"/>
              <p:cNvGrpSpPr/>
              <p:nvPr/>
            </p:nvGrpSpPr>
            <p:grpSpPr>
              <a:xfrm>
                <a:off x="1062475" y="2882501"/>
                <a:ext cx="103104" cy="1426186"/>
                <a:chOff x="4940438" y="3100904"/>
                <a:chExt cx="122758" cy="1698043"/>
              </a:xfrm>
            </p:grpSpPr>
            <p:sp>
              <p:nvSpPr>
                <p:cNvPr id="5804" name="Google Shape;5804;p7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73"/>
              <p:cNvGrpSpPr/>
              <p:nvPr/>
            </p:nvGrpSpPr>
            <p:grpSpPr>
              <a:xfrm>
                <a:off x="1299324" y="2882501"/>
                <a:ext cx="103104" cy="1426186"/>
                <a:chOff x="5206863" y="3100904"/>
                <a:chExt cx="122758" cy="1698043"/>
              </a:xfrm>
            </p:grpSpPr>
            <p:sp>
              <p:nvSpPr>
                <p:cNvPr id="5812" name="Google Shape;5812;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73"/>
              <p:cNvGrpSpPr/>
              <p:nvPr/>
            </p:nvGrpSpPr>
            <p:grpSpPr>
              <a:xfrm>
                <a:off x="1786057" y="2882501"/>
                <a:ext cx="103104" cy="1426186"/>
                <a:chOff x="6006138" y="3143629"/>
                <a:chExt cx="122758" cy="1698043"/>
              </a:xfrm>
            </p:grpSpPr>
            <p:sp>
              <p:nvSpPr>
                <p:cNvPr id="5820" name="Google Shape;5820;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73"/>
              <p:cNvGrpSpPr/>
              <p:nvPr/>
            </p:nvGrpSpPr>
            <p:grpSpPr>
              <a:xfrm>
                <a:off x="2029422" y="2882501"/>
                <a:ext cx="103104" cy="1426186"/>
                <a:chOff x="6805413" y="3100904"/>
                <a:chExt cx="122758" cy="1698043"/>
              </a:xfrm>
            </p:grpSpPr>
            <p:sp>
              <p:nvSpPr>
                <p:cNvPr id="5828" name="Google Shape;5828;p7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2272795" y="2882501"/>
                <a:ext cx="103104" cy="1426186"/>
                <a:chOff x="5206863" y="3100904"/>
                <a:chExt cx="122758" cy="1698043"/>
              </a:xfrm>
            </p:grpSpPr>
            <p:sp>
              <p:nvSpPr>
                <p:cNvPr id="5836" name="Google Shape;5836;p7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73"/>
              <p:cNvGrpSpPr/>
              <p:nvPr/>
            </p:nvGrpSpPr>
            <p:grpSpPr>
              <a:xfrm>
                <a:off x="1542694" y="2882501"/>
                <a:ext cx="103104" cy="1426186"/>
                <a:chOff x="6006138" y="3143629"/>
                <a:chExt cx="122758" cy="1698043"/>
              </a:xfrm>
            </p:grpSpPr>
            <p:sp>
              <p:nvSpPr>
                <p:cNvPr id="5844" name="Google Shape;5844;p7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1" name="Google Shape;5851;p73"/>
          <p:cNvGrpSpPr/>
          <p:nvPr/>
        </p:nvGrpSpPr>
        <p:grpSpPr>
          <a:xfrm>
            <a:off x="5683472" y="3518037"/>
            <a:ext cx="2749952" cy="870677"/>
            <a:chOff x="238125" y="1725700"/>
            <a:chExt cx="7139025" cy="2260325"/>
          </a:xfrm>
        </p:grpSpPr>
        <p:sp>
          <p:nvSpPr>
            <p:cNvPr id="5852" name="Google Shape;5852;p7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5953636" y="2459783"/>
            <a:ext cx="1105452" cy="916747"/>
            <a:chOff x="5249100" y="1210600"/>
            <a:chExt cx="3502700" cy="2904775"/>
          </a:xfrm>
        </p:grpSpPr>
        <p:sp>
          <p:nvSpPr>
            <p:cNvPr id="5863" name="Google Shape;5863;p7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7" name="Google Shape;5867;p7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68" name="Google Shape;5868;p7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69" name="Google Shape;5869;p7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0" name="Google Shape;5870;p7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1" name="Google Shape;5871;p7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73"/>
          <p:cNvGrpSpPr/>
          <p:nvPr/>
        </p:nvGrpSpPr>
        <p:grpSpPr>
          <a:xfrm>
            <a:off x="7136183" y="1179201"/>
            <a:ext cx="1304650" cy="1124856"/>
            <a:chOff x="7287122" y="1165658"/>
            <a:chExt cx="1219413" cy="1051365"/>
          </a:xfrm>
        </p:grpSpPr>
        <p:grpSp>
          <p:nvGrpSpPr>
            <p:cNvPr id="5873" name="Google Shape;5873;p73"/>
            <p:cNvGrpSpPr/>
            <p:nvPr/>
          </p:nvGrpSpPr>
          <p:grpSpPr>
            <a:xfrm>
              <a:off x="7287122" y="1969723"/>
              <a:ext cx="1219413" cy="247300"/>
              <a:chOff x="7287122" y="1969723"/>
              <a:chExt cx="1219413" cy="247300"/>
            </a:xfrm>
          </p:grpSpPr>
          <p:sp>
            <p:nvSpPr>
              <p:cNvPr id="5874" name="Google Shape;5874;p7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5" name="Google Shape;5875;p73"/>
              <p:cNvGrpSpPr/>
              <p:nvPr/>
            </p:nvGrpSpPr>
            <p:grpSpPr>
              <a:xfrm>
                <a:off x="7287122" y="2063892"/>
                <a:ext cx="1151753" cy="73428"/>
                <a:chOff x="7287122" y="2063892"/>
                <a:chExt cx="1151753" cy="73428"/>
              </a:xfrm>
            </p:grpSpPr>
            <p:sp>
              <p:nvSpPr>
                <p:cNvPr id="5876" name="Google Shape;5876;p7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7" name="Google Shape;5877;p7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78" name="Google Shape;5878;p73"/>
            <p:cNvGrpSpPr/>
            <p:nvPr/>
          </p:nvGrpSpPr>
          <p:grpSpPr>
            <a:xfrm>
              <a:off x="7287122" y="1712201"/>
              <a:ext cx="1219403" cy="246767"/>
              <a:chOff x="7287122" y="1712201"/>
              <a:chExt cx="1219403" cy="246767"/>
            </a:xfrm>
          </p:grpSpPr>
          <p:sp>
            <p:nvSpPr>
              <p:cNvPr id="5879" name="Google Shape;5879;p7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0" name="Google Shape;5880;p73"/>
              <p:cNvGrpSpPr/>
              <p:nvPr/>
            </p:nvGrpSpPr>
            <p:grpSpPr>
              <a:xfrm>
                <a:off x="7287122" y="1842861"/>
                <a:ext cx="1005303" cy="73419"/>
                <a:chOff x="7287122" y="1842861"/>
                <a:chExt cx="1005303" cy="73419"/>
              </a:xfrm>
            </p:grpSpPr>
            <p:sp>
              <p:nvSpPr>
                <p:cNvPr id="5881" name="Google Shape;5881;p7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2" name="Google Shape;5882;p7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3" name="Google Shape;5883;p73"/>
            <p:cNvGrpSpPr/>
            <p:nvPr/>
          </p:nvGrpSpPr>
          <p:grpSpPr>
            <a:xfrm>
              <a:off x="7287122" y="1447520"/>
              <a:ext cx="1219403" cy="286667"/>
              <a:chOff x="7287122" y="1447520"/>
              <a:chExt cx="1219403" cy="286667"/>
            </a:xfrm>
          </p:grpSpPr>
          <p:sp>
            <p:nvSpPr>
              <p:cNvPr id="5884" name="Google Shape;5884;p7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7287122" y="1581977"/>
                <a:ext cx="852803" cy="73428"/>
                <a:chOff x="7287122" y="1581977"/>
                <a:chExt cx="852803" cy="73428"/>
              </a:xfrm>
            </p:grpSpPr>
            <p:sp>
              <p:nvSpPr>
                <p:cNvPr id="5886" name="Google Shape;5886;p7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7" name="Google Shape;5887;p7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88" name="Google Shape;5888;p73"/>
            <p:cNvGrpSpPr/>
            <p:nvPr/>
          </p:nvGrpSpPr>
          <p:grpSpPr>
            <a:xfrm>
              <a:off x="7287122" y="1165658"/>
              <a:ext cx="1219403" cy="344253"/>
              <a:chOff x="7287122" y="1165658"/>
              <a:chExt cx="1219403" cy="344253"/>
            </a:xfrm>
          </p:grpSpPr>
          <p:sp>
            <p:nvSpPr>
              <p:cNvPr id="5889" name="Google Shape;5889;p7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0" name="Google Shape;5890;p73"/>
              <p:cNvGrpSpPr/>
              <p:nvPr/>
            </p:nvGrpSpPr>
            <p:grpSpPr>
              <a:xfrm>
                <a:off x="7287122" y="1341025"/>
                <a:ext cx="695703" cy="73419"/>
                <a:chOff x="7287122" y="1341025"/>
                <a:chExt cx="695703" cy="73419"/>
              </a:xfrm>
            </p:grpSpPr>
            <p:sp>
              <p:nvSpPr>
                <p:cNvPr id="5891" name="Google Shape;5891;p7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2" name="Google Shape;5892;p7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3" name="Google Shape;5893;p73"/>
          <p:cNvGrpSpPr/>
          <p:nvPr/>
        </p:nvGrpSpPr>
        <p:grpSpPr>
          <a:xfrm>
            <a:off x="5802676" y="1185224"/>
            <a:ext cx="1397729" cy="1098540"/>
            <a:chOff x="5900602" y="1193063"/>
            <a:chExt cx="1299851" cy="1021707"/>
          </a:xfrm>
        </p:grpSpPr>
        <p:grpSp>
          <p:nvGrpSpPr>
            <p:cNvPr id="5894" name="Google Shape;5894;p73"/>
            <p:cNvGrpSpPr/>
            <p:nvPr/>
          </p:nvGrpSpPr>
          <p:grpSpPr>
            <a:xfrm>
              <a:off x="6520337" y="1193063"/>
              <a:ext cx="341815" cy="799959"/>
              <a:chOff x="6520337" y="1193063"/>
              <a:chExt cx="341815" cy="799959"/>
            </a:xfrm>
          </p:grpSpPr>
          <p:grpSp>
            <p:nvGrpSpPr>
              <p:cNvPr id="5895" name="Google Shape;5895;p73"/>
              <p:cNvGrpSpPr/>
              <p:nvPr/>
            </p:nvGrpSpPr>
            <p:grpSpPr>
              <a:xfrm>
                <a:off x="6520337" y="1589527"/>
                <a:ext cx="213950" cy="403494"/>
                <a:chOff x="6520337" y="1589527"/>
                <a:chExt cx="213950" cy="403494"/>
              </a:xfrm>
            </p:grpSpPr>
            <p:sp>
              <p:nvSpPr>
                <p:cNvPr id="5896" name="Google Shape;5896;p7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73"/>
              <p:cNvGrpSpPr/>
              <p:nvPr/>
            </p:nvGrpSpPr>
            <p:grpSpPr>
              <a:xfrm>
                <a:off x="6577204" y="1193063"/>
                <a:ext cx="284947" cy="464512"/>
                <a:chOff x="6577204" y="1193063"/>
                <a:chExt cx="284947" cy="464512"/>
              </a:xfrm>
            </p:grpSpPr>
            <p:sp>
              <p:nvSpPr>
                <p:cNvPr id="5899" name="Google Shape;5899;p7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0" name="Google Shape;5900;p7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1" name="Google Shape;5901;p73"/>
            <p:cNvGrpSpPr/>
            <p:nvPr/>
          </p:nvGrpSpPr>
          <p:grpSpPr>
            <a:xfrm>
              <a:off x="6238903" y="1193063"/>
              <a:ext cx="300475" cy="900152"/>
              <a:chOff x="6238903" y="1193063"/>
              <a:chExt cx="300475" cy="900152"/>
            </a:xfrm>
          </p:grpSpPr>
          <p:grpSp>
            <p:nvGrpSpPr>
              <p:cNvPr id="5902" name="Google Shape;5902;p73"/>
              <p:cNvGrpSpPr/>
              <p:nvPr/>
            </p:nvGrpSpPr>
            <p:grpSpPr>
              <a:xfrm>
                <a:off x="6290865" y="1489315"/>
                <a:ext cx="248514" cy="603900"/>
                <a:chOff x="6290865" y="1489315"/>
                <a:chExt cx="248514" cy="603900"/>
              </a:xfrm>
            </p:grpSpPr>
            <p:sp>
              <p:nvSpPr>
                <p:cNvPr id="5903" name="Google Shape;5903;p7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73"/>
              <p:cNvGrpSpPr/>
              <p:nvPr/>
            </p:nvGrpSpPr>
            <p:grpSpPr>
              <a:xfrm>
                <a:off x="6238903" y="1193063"/>
                <a:ext cx="284947" cy="333087"/>
                <a:chOff x="6238903" y="1193063"/>
                <a:chExt cx="284947" cy="333087"/>
              </a:xfrm>
            </p:grpSpPr>
            <p:sp>
              <p:nvSpPr>
                <p:cNvPr id="5906" name="Google Shape;5906;p7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7" name="Google Shape;5907;p7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08" name="Google Shape;5908;p73"/>
            <p:cNvGrpSpPr/>
            <p:nvPr/>
          </p:nvGrpSpPr>
          <p:grpSpPr>
            <a:xfrm>
              <a:off x="5900602" y="1193063"/>
              <a:ext cx="444345" cy="1021707"/>
              <a:chOff x="5900602" y="1193063"/>
              <a:chExt cx="444345" cy="1021707"/>
            </a:xfrm>
          </p:grpSpPr>
          <p:grpSp>
            <p:nvGrpSpPr>
              <p:cNvPr id="5909" name="Google Shape;5909;p73"/>
              <p:cNvGrpSpPr/>
              <p:nvPr/>
            </p:nvGrpSpPr>
            <p:grpSpPr>
              <a:xfrm>
                <a:off x="6046501" y="1367785"/>
                <a:ext cx="298446" cy="846986"/>
                <a:chOff x="6046501" y="1367785"/>
                <a:chExt cx="298446" cy="846986"/>
              </a:xfrm>
            </p:grpSpPr>
            <p:sp>
              <p:nvSpPr>
                <p:cNvPr id="5910" name="Google Shape;5910;p7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5900602" y="1193063"/>
                <a:ext cx="284947" cy="182312"/>
                <a:chOff x="5900602" y="1193063"/>
                <a:chExt cx="284947" cy="182312"/>
              </a:xfrm>
            </p:grpSpPr>
            <p:sp>
              <p:nvSpPr>
                <p:cNvPr id="5913" name="Google Shape;5913;p7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4" name="Google Shape;5914;p7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15" name="Google Shape;5915;p73"/>
            <p:cNvGrpSpPr/>
            <p:nvPr/>
          </p:nvGrpSpPr>
          <p:grpSpPr>
            <a:xfrm>
              <a:off x="6738300" y="1193063"/>
              <a:ext cx="462153" cy="707634"/>
              <a:chOff x="6738300" y="1193063"/>
              <a:chExt cx="462153" cy="707634"/>
            </a:xfrm>
          </p:grpSpPr>
          <p:grpSp>
            <p:nvGrpSpPr>
              <p:cNvPr id="5916" name="Google Shape;5916;p73"/>
              <p:cNvGrpSpPr/>
              <p:nvPr/>
            </p:nvGrpSpPr>
            <p:grpSpPr>
              <a:xfrm>
                <a:off x="6915505" y="1193063"/>
                <a:ext cx="284947" cy="597387"/>
                <a:chOff x="6915505" y="1193063"/>
                <a:chExt cx="284947" cy="597387"/>
              </a:xfrm>
            </p:grpSpPr>
            <p:sp>
              <p:nvSpPr>
                <p:cNvPr id="5917" name="Google Shape;5917;p7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8" name="Google Shape;5918;p7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19" name="Google Shape;5919;p73"/>
              <p:cNvGrpSpPr/>
              <p:nvPr/>
            </p:nvGrpSpPr>
            <p:grpSpPr>
              <a:xfrm>
                <a:off x="6738300" y="1684725"/>
                <a:ext cx="230066" cy="215971"/>
                <a:chOff x="6738300" y="1684725"/>
                <a:chExt cx="230066" cy="215971"/>
              </a:xfrm>
            </p:grpSpPr>
            <p:sp>
              <p:nvSpPr>
                <p:cNvPr id="5920" name="Google Shape;5920;p7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6"/>
          <p:cNvSpPr txBox="1">
            <a:spLocks noGrp="1"/>
          </p:cNvSpPr>
          <p:nvPr>
            <p:ph type="title"/>
          </p:nvPr>
        </p:nvSpPr>
        <p:spPr>
          <a:xfrm>
            <a:off x="760800" y="676650"/>
            <a:ext cx="76200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563" name="Google Shape;563;p36"/>
          <p:cNvSpPr txBox="1">
            <a:spLocks noGrp="1"/>
          </p:cNvSpPr>
          <p:nvPr>
            <p:ph type="body" idx="1"/>
          </p:nvPr>
        </p:nvSpPr>
        <p:spPr>
          <a:xfrm>
            <a:off x="760800" y="1158850"/>
            <a:ext cx="76200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Here’s what you’ll find in this </a:t>
            </a:r>
            <a:r>
              <a:rPr lang="en" b="1">
                <a:uFill>
                  <a:noFill/>
                </a:uFill>
                <a:hlinkClick r:id="rId3"/>
              </a:rPr>
              <a:t>Slidesgo</a:t>
            </a:r>
            <a:r>
              <a:rPr lang="en"/>
              <a:t> template:</a:t>
            </a:r>
            <a:endParaRPr/>
          </a:p>
          <a:p>
            <a:pPr marL="457200" lvl="0" indent="-304800" algn="l" rtl="0">
              <a:spcBef>
                <a:spcPts val="0"/>
              </a:spcBef>
              <a:spcAft>
                <a:spcPts val="0"/>
              </a:spcAft>
              <a:buSzPts val="1200"/>
              <a:buFont typeface="Blinker"/>
              <a:buAutoNum type="arabicPeriod"/>
            </a:pPr>
            <a:r>
              <a:rPr lang="en"/>
              <a:t>A slide structure based on a Project Proposal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Font typeface="Blinker"/>
              <a:buAutoNum type="arabicPeriod"/>
            </a:pPr>
            <a:r>
              <a:rPr lang="en"/>
              <a:t>An assortment of graphic resources that are suitable for use in the presentation can be found in the </a:t>
            </a:r>
            <a:r>
              <a:rPr lang="en" b="1">
                <a:solidFill>
                  <a:schemeClr val="hlink"/>
                </a:solidFill>
                <a:uFill>
                  <a:noFill/>
                </a:uFill>
                <a:hlinkClick r:id="rId6" action="ppaction://hlinksldjump"/>
              </a:rPr>
              <a:t>alternative resources slides</a:t>
            </a:r>
            <a:r>
              <a:rPr lang="en"/>
              <a:t>.</a:t>
            </a:r>
            <a:endParaRPr/>
          </a:p>
          <a:p>
            <a:pPr marL="457200" lvl="0" indent="-304800" algn="l" rtl="0">
              <a:spcBef>
                <a:spcPts val="0"/>
              </a:spcBef>
              <a:spcAft>
                <a:spcPts val="0"/>
              </a:spcAft>
              <a:buSzPts val="1200"/>
              <a:buFont typeface="Blinker"/>
              <a:buAutoNum type="arabicPeriod"/>
            </a:pPr>
            <a:r>
              <a:rPr lang="en"/>
              <a:t>A</a:t>
            </a:r>
            <a:r>
              <a:rPr lang="en">
                <a:solidFill>
                  <a:schemeClr val="hlink"/>
                </a:solidFill>
                <a:uFill>
                  <a:noFill/>
                </a:uFill>
                <a:hlinkClick r:id="rId7" action="ppaction://hlinksldjump"/>
              </a:rPr>
              <a:t>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Font typeface="Blinker"/>
              <a:buAutoNum type="arabicPeriod"/>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Font typeface="Blinker"/>
              <a:buAutoNum type="arabicPeriod"/>
            </a:pPr>
            <a:r>
              <a:rPr lang="en" b="1">
                <a:uFill>
                  <a:noFill/>
                </a:uFill>
                <a:hlinkClick r:id=""/>
              </a:rPr>
              <a:t>Instructions for use</a:t>
            </a:r>
            <a:r>
              <a:rPr lang="en"/>
              <a:t>.</a:t>
            </a:r>
            <a:endParaRPr/>
          </a:p>
          <a:p>
            <a:pPr marL="457200" lvl="0" indent="-304800" algn="l" rtl="0">
              <a:spcBef>
                <a:spcPts val="0"/>
              </a:spcBef>
              <a:spcAft>
                <a:spcPts val="0"/>
              </a:spcAft>
              <a:buSzPts val="1200"/>
              <a:buFont typeface="Blinker"/>
              <a:buAutoNum type="arabicPeriod"/>
            </a:pPr>
            <a:r>
              <a:rPr lang="en"/>
              <a:t>Final slides with:</a:t>
            </a:r>
            <a:endParaRPr/>
          </a:p>
          <a:p>
            <a:pPr marL="914400" lvl="0" indent="-304800" algn="l" rtl="0">
              <a:spcBef>
                <a:spcPts val="0"/>
              </a:spcBef>
              <a:spcAft>
                <a:spcPts val="0"/>
              </a:spcAft>
              <a:buSzPts val="1200"/>
              <a:buFont typeface="Blinker"/>
              <a:buChar char="●"/>
            </a:pPr>
            <a:r>
              <a:rPr lang="en"/>
              <a:t>The</a:t>
            </a:r>
            <a:r>
              <a:rPr lang="en">
                <a:uFill>
                  <a:noFill/>
                </a:uFill>
                <a:hlinkClick r:id="rId9" action="ppaction://hlinksldjump"/>
              </a:rPr>
              <a:t> </a:t>
            </a:r>
            <a:r>
              <a:rPr lang="en" b="1">
                <a:uFill>
                  <a:noFill/>
                </a:uFill>
                <a:hlinkClick r:id="rId9" action="ppaction://hlinksldjump"/>
              </a:rPr>
              <a:t>fonts and colors</a:t>
            </a:r>
            <a:r>
              <a:rPr lang="en"/>
              <a:t> used in the template.</a:t>
            </a:r>
            <a:endParaRPr/>
          </a:p>
          <a:p>
            <a:pPr marL="914400" lvl="0" indent="-304800" algn="l" rtl="0">
              <a:spcBef>
                <a:spcPts val="0"/>
              </a:spcBef>
              <a:spcAft>
                <a:spcPts val="0"/>
              </a:spcAft>
              <a:buSzPts val="1200"/>
              <a:buFont typeface="Blinker"/>
              <a:buChar char="●"/>
            </a:pPr>
            <a:r>
              <a:rPr lang="en"/>
              <a:t>A </a:t>
            </a:r>
            <a:r>
              <a:rPr lang="en" b="1"/>
              <a:t>selection of </a:t>
            </a:r>
            <a:r>
              <a:rPr lang="en" b="1">
                <a:uFill>
                  <a:noFill/>
                </a:uFill>
                <a:hlinkClick r:id="rId10" action="ppaction://hlinksldjump"/>
              </a:rPr>
              <a:t>illustrations</a:t>
            </a:r>
            <a:r>
              <a:rPr lang="en" b="1"/>
              <a:t>.</a:t>
            </a:r>
            <a:r>
              <a:rPr lang="en"/>
              <a:t> You can also customize and animate them as you wish with the online editor. Visit</a:t>
            </a:r>
            <a:r>
              <a:rPr lang="en" b="1"/>
              <a:t> </a:t>
            </a:r>
            <a:r>
              <a:rPr lang="en" b="1">
                <a:uFill>
                  <a:noFill/>
                </a:uFill>
                <a:hlinkClick r:id="rId11"/>
              </a:rPr>
              <a:t>Storyset</a:t>
            </a:r>
            <a:r>
              <a:rPr lang="en"/>
              <a:t> to find more. </a:t>
            </a:r>
            <a:endParaRPr/>
          </a:p>
          <a:p>
            <a:pPr marL="914400" lvl="0" indent="-304800" algn="l" rtl="0">
              <a:spcBef>
                <a:spcPts val="0"/>
              </a:spcBef>
              <a:spcAft>
                <a:spcPts val="0"/>
              </a:spcAft>
              <a:buSzPts val="1200"/>
              <a:buFont typeface="Blinker"/>
              <a:buChar char="●"/>
            </a:pPr>
            <a:r>
              <a:rPr lang="en"/>
              <a:t>More</a:t>
            </a:r>
            <a:r>
              <a:rPr lang="en">
                <a:uFill>
                  <a:noFill/>
                </a:uFill>
                <a:hlinkClick r:id="rId12" action="ppaction://hlinksldjump"/>
              </a:rPr>
              <a:t> </a:t>
            </a:r>
            <a:r>
              <a:rPr lang="en" b="1">
                <a:uFill>
                  <a:noFill/>
                </a:uFill>
                <a:hlinkClick r:id="rId12" action="ppaction://hlinksldjump"/>
              </a:rPr>
              <a:t>infographic resources</a:t>
            </a:r>
            <a:r>
              <a:rPr lang="en"/>
              <a:t>, whose size and color can be edited. </a:t>
            </a:r>
            <a:endParaRPr/>
          </a:p>
          <a:p>
            <a:pPr marL="914400" lvl="0" indent="-304800" algn="l" rtl="0">
              <a:spcBef>
                <a:spcPts val="0"/>
              </a:spcBef>
              <a:spcAft>
                <a:spcPts val="0"/>
              </a:spcAft>
              <a:buSzPts val="1200"/>
              <a:buFont typeface="Blinker"/>
              <a:buChar char="●"/>
            </a:pPr>
            <a:r>
              <a:rPr lang="en"/>
              <a:t>Sets of </a:t>
            </a:r>
            <a:r>
              <a:rPr lang="en" b="1">
                <a:uFill>
                  <a:noFill/>
                </a:uFill>
                <a:hlinkClick r:id="rId13"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200"/>
              </a:spcBef>
              <a:spcAft>
                <a:spcPts val="0"/>
              </a:spcAft>
              <a:buNone/>
            </a:pPr>
            <a:r>
              <a:rPr lang="en"/>
              <a:t>You can delete this slide when you’re done editing the presentation.</a:t>
            </a:r>
            <a:endParaRPr/>
          </a:p>
        </p:txBody>
      </p:sp>
    </p:spTree>
    <p:extLst>
      <p:ext uri="{BB962C8B-B14F-4D97-AF65-F5344CB8AC3E}">
        <p14:creationId xmlns:p14="http://schemas.microsoft.com/office/powerpoint/2010/main" val="2389952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5"/>
        <p:cNvGrpSpPr/>
        <p:nvPr/>
      </p:nvGrpSpPr>
      <p:grpSpPr>
        <a:xfrm>
          <a:off x="0" y="0"/>
          <a:ext cx="0" cy="0"/>
          <a:chOff x="0" y="0"/>
          <a:chExt cx="0" cy="0"/>
        </a:xfrm>
      </p:grpSpPr>
      <p:sp>
        <p:nvSpPr>
          <p:cNvPr id="5926" name="Google Shape;5926;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27" name="Google Shape;5927;p7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28" name="Google Shape;5928;p74"/>
          <p:cNvGrpSpPr/>
          <p:nvPr/>
        </p:nvGrpSpPr>
        <p:grpSpPr>
          <a:xfrm>
            <a:off x="829359" y="2307635"/>
            <a:ext cx="339235" cy="298186"/>
            <a:chOff x="898875" y="244725"/>
            <a:chExt cx="481800" cy="423500"/>
          </a:xfrm>
        </p:grpSpPr>
        <p:sp>
          <p:nvSpPr>
            <p:cNvPr id="5929" name="Google Shape;5929;p7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7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74"/>
          <p:cNvGrpSpPr/>
          <p:nvPr/>
        </p:nvGrpSpPr>
        <p:grpSpPr>
          <a:xfrm>
            <a:off x="1267741" y="2287103"/>
            <a:ext cx="298169" cy="339253"/>
            <a:chOff x="1529350" y="258825"/>
            <a:chExt cx="423475" cy="481825"/>
          </a:xfrm>
        </p:grpSpPr>
        <p:sp>
          <p:nvSpPr>
            <p:cNvPr id="5936" name="Google Shape;5936;p7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74"/>
          <p:cNvGrpSpPr/>
          <p:nvPr/>
        </p:nvGrpSpPr>
        <p:grpSpPr>
          <a:xfrm>
            <a:off x="1660716" y="2367273"/>
            <a:ext cx="340890" cy="178912"/>
            <a:chOff x="2084325" y="363300"/>
            <a:chExt cx="484150" cy="254100"/>
          </a:xfrm>
        </p:grpSpPr>
        <p:sp>
          <p:nvSpPr>
            <p:cNvPr id="5939" name="Google Shape;5939;p7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4"/>
          <p:cNvGrpSpPr/>
          <p:nvPr/>
        </p:nvGrpSpPr>
        <p:grpSpPr>
          <a:xfrm>
            <a:off x="2110011" y="2287102"/>
            <a:ext cx="298169" cy="339253"/>
            <a:chOff x="2707500" y="249400"/>
            <a:chExt cx="423475" cy="481825"/>
          </a:xfrm>
        </p:grpSpPr>
        <p:sp>
          <p:nvSpPr>
            <p:cNvPr id="5942" name="Google Shape;5942;p7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4"/>
          <p:cNvGrpSpPr/>
          <p:nvPr/>
        </p:nvGrpSpPr>
        <p:grpSpPr>
          <a:xfrm>
            <a:off x="2523626" y="2287428"/>
            <a:ext cx="305386" cy="338602"/>
            <a:chOff x="3300325" y="249875"/>
            <a:chExt cx="433725" cy="480900"/>
          </a:xfrm>
        </p:grpSpPr>
        <p:sp>
          <p:nvSpPr>
            <p:cNvPr id="5945" name="Google Shape;5945;p7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4"/>
          <p:cNvGrpSpPr/>
          <p:nvPr/>
        </p:nvGrpSpPr>
        <p:grpSpPr>
          <a:xfrm>
            <a:off x="2912712" y="2287349"/>
            <a:ext cx="352349" cy="338760"/>
            <a:chOff x="3854700" y="249750"/>
            <a:chExt cx="500425" cy="481125"/>
          </a:xfrm>
        </p:grpSpPr>
        <p:sp>
          <p:nvSpPr>
            <p:cNvPr id="5952" name="Google Shape;5952;p7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0" name="Google Shape;5960;p74"/>
          <p:cNvGrpSpPr/>
          <p:nvPr/>
        </p:nvGrpSpPr>
        <p:grpSpPr>
          <a:xfrm>
            <a:off x="3330701" y="2287349"/>
            <a:ext cx="352349" cy="338760"/>
            <a:chOff x="4447550" y="249750"/>
            <a:chExt cx="500425" cy="481125"/>
          </a:xfrm>
        </p:grpSpPr>
        <p:sp>
          <p:nvSpPr>
            <p:cNvPr id="5961" name="Google Shape;5961;p7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3" name="Google Shape;5963;p74"/>
          <p:cNvGrpSpPr/>
          <p:nvPr/>
        </p:nvGrpSpPr>
        <p:grpSpPr>
          <a:xfrm>
            <a:off x="3759902" y="2287102"/>
            <a:ext cx="339253" cy="339253"/>
            <a:chOff x="5049725" y="249400"/>
            <a:chExt cx="481825" cy="481825"/>
          </a:xfrm>
        </p:grpSpPr>
        <p:sp>
          <p:nvSpPr>
            <p:cNvPr id="5964" name="Google Shape;5964;p7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4"/>
          <p:cNvGrpSpPr/>
          <p:nvPr/>
        </p:nvGrpSpPr>
        <p:grpSpPr>
          <a:xfrm>
            <a:off x="4173843" y="2287102"/>
            <a:ext cx="339253" cy="339253"/>
            <a:chOff x="5660400" y="238125"/>
            <a:chExt cx="481825" cy="481825"/>
          </a:xfrm>
        </p:grpSpPr>
        <p:sp>
          <p:nvSpPr>
            <p:cNvPr id="5967" name="Google Shape;5967;p7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9" name="Google Shape;5969;p74"/>
          <p:cNvGrpSpPr/>
          <p:nvPr/>
        </p:nvGrpSpPr>
        <p:grpSpPr>
          <a:xfrm>
            <a:off x="4590529" y="2287102"/>
            <a:ext cx="339253" cy="339253"/>
            <a:chOff x="6235400" y="249400"/>
            <a:chExt cx="481825" cy="481825"/>
          </a:xfrm>
        </p:grpSpPr>
        <p:sp>
          <p:nvSpPr>
            <p:cNvPr id="5970" name="Google Shape;5970;p7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4"/>
          <p:cNvGrpSpPr/>
          <p:nvPr/>
        </p:nvGrpSpPr>
        <p:grpSpPr>
          <a:xfrm>
            <a:off x="828875" y="2731810"/>
            <a:ext cx="340204" cy="298116"/>
            <a:chOff x="899850" y="871450"/>
            <a:chExt cx="483175" cy="423400"/>
          </a:xfrm>
        </p:grpSpPr>
        <p:sp>
          <p:nvSpPr>
            <p:cNvPr id="5976" name="Google Shape;5976;p7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0" name="Google Shape;5980;p7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1" name="Google Shape;5981;p74"/>
          <p:cNvGrpSpPr/>
          <p:nvPr/>
        </p:nvGrpSpPr>
        <p:grpSpPr>
          <a:xfrm>
            <a:off x="1660875" y="2711232"/>
            <a:ext cx="340573" cy="339271"/>
            <a:chOff x="2085450" y="842250"/>
            <a:chExt cx="483700" cy="481850"/>
          </a:xfrm>
        </p:grpSpPr>
        <p:sp>
          <p:nvSpPr>
            <p:cNvPr id="5982" name="Google Shape;5982;p7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4"/>
          <p:cNvGrpSpPr/>
          <p:nvPr/>
        </p:nvGrpSpPr>
        <p:grpSpPr>
          <a:xfrm>
            <a:off x="2089443" y="2711241"/>
            <a:ext cx="339306" cy="339253"/>
            <a:chOff x="2685825" y="840375"/>
            <a:chExt cx="481900" cy="481825"/>
          </a:xfrm>
        </p:grpSpPr>
        <p:sp>
          <p:nvSpPr>
            <p:cNvPr id="5986" name="Google Shape;5986;p7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74"/>
          <p:cNvGrpSpPr/>
          <p:nvPr/>
        </p:nvGrpSpPr>
        <p:grpSpPr>
          <a:xfrm>
            <a:off x="2501104" y="2710924"/>
            <a:ext cx="350431" cy="339887"/>
            <a:chOff x="3270675" y="841800"/>
            <a:chExt cx="497700" cy="482725"/>
          </a:xfrm>
        </p:grpSpPr>
        <p:sp>
          <p:nvSpPr>
            <p:cNvPr id="5989" name="Google Shape;5989;p7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7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2" name="Google Shape;5992;p7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3" name="Google Shape;5993;p74"/>
          <p:cNvGrpSpPr/>
          <p:nvPr/>
        </p:nvGrpSpPr>
        <p:grpSpPr>
          <a:xfrm>
            <a:off x="3337249" y="2731783"/>
            <a:ext cx="339253" cy="298169"/>
            <a:chOff x="4467200" y="877100"/>
            <a:chExt cx="481825" cy="423475"/>
          </a:xfrm>
        </p:grpSpPr>
        <p:sp>
          <p:nvSpPr>
            <p:cNvPr id="5994" name="Google Shape;5994;p7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74"/>
          <p:cNvGrpSpPr/>
          <p:nvPr/>
        </p:nvGrpSpPr>
        <p:grpSpPr>
          <a:xfrm>
            <a:off x="3752140" y="2711232"/>
            <a:ext cx="354778" cy="339271"/>
            <a:chOff x="5045500" y="842250"/>
            <a:chExt cx="503875" cy="481850"/>
          </a:xfrm>
        </p:grpSpPr>
        <p:sp>
          <p:nvSpPr>
            <p:cNvPr id="5999" name="Google Shape;5999;p7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1" name="Google Shape;6001;p74"/>
          <p:cNvGrpSpPr/>
          <p:nvPr/>
        </p:nvGrpSpPr>
        <p:grpSpPr>
          <a:xfrm>
            <a:off x="4174987" y="2737451"/>
            <a:ext cx="336965" cy="286833"/>
            <a:chOff x="5645200" y="879425"/>
            <a:chExt cx="478575" cy="407375"/>
          </a:xfrm>
        </p:grpSpPr>
        <p:sp>
          <p:nvSpPr>
            <p:cNvPr id="6002" name="Google Shape;6002;p7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74"/>
          <p:cNvGrpSpPr/>
          <p:nvPr/>
        </p:nvGrpSpPr>
        <p:grpSpPr>
          <a:xfrm>
            <a:off x="4611062" y="2711241"/>
            <a:ext cx="298186" cy="339253"/>
            <a:chOff x="6264525" y="842250"/>
            <a:chExt cx="423500" cy="481825"/>
          </a:xfrm>
        </p:grpSpPr>
        <p:sp>
          <p:nvSpPr>
            <p:cNvPr id="6009" name="Google Shape;6009;p7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74"/>
          <p:cNvGrpSpPr/>
          <p:nvPr/>
        </p:nvGrpSpPr>
        <p:grpSpPr>
          <a:xfrm>
            <a:off x="829350" y="3125895"/>
            <a:ext cx="339253" cy="339253"/>
            <a:chOff x="900750" y="1436075"/>
            <a:chExt cx="481825" cy="481825"/>
          </a:xfrm>
        </p:grpSpPr>
        <p:sp>
          <p:nvSpPr>
            <p:cNvPr id="6017" name="Google Shape;6017;p7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4"/>
          <p:cNvGrpSpPr/>
          <p:nvPr/>
        </p:nvGrpSpPr>
        <p:grpSpPr>
          <a:xfrm>
            <a:off x="1247198" y="3186183"/>
            <a:ext cx="339253" cy="218676"/>
            <a:chOff x="1492675" y="1520750"/>
            <a:chExt cx="481825" cy="310575"/>
          </a:xfrm>
        </p:grpSpPr>
        <p:sp>
          <p:nvSpPr>
            <p:cNvPr id="6022" name="Google Shape;6022;p7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74"/>
          <p:cNvGrpSpPr/>
          <p:nvPr/>
        </p:nvGrpSpPr>
        <p:grpSpPr>
          <a:xfrm>
            <a:off x="1654995" y="3125877"/>
            <a:ext cx="352332" cy="339288"/>
            <a:chOff x="2071000" y="1435025"/>
            <a:chExt cx="500400" cy="481875"/>
          </a:xfrm>
        </p:grpSpPr>
        <p:sp>
          <p:nvSpPr>
            <p:cNvPr id="6025" name="Google Shape;6025;p7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8" name="Google Shape;6028;p74"/>
          <p:cNvGrpSpPr/>
          <p:nvPr/>
        </p:nvGrpSpPr>
        <p:grpSpPr>
          <a:xfrm>
            <a:off x="2083159" y="3146709"/>
            <a:ext cx="351874" cy="297623"/>
            <a:chOff x="2678350" y="1464650"/>
            <a:chExt cx="499750" cy="422700"/>
          </a:xfrm>
        </p:grpSpPr>
        <p:sp>
          <p:nvSpPr>
            <p:cNvPr id="6029" name="Google Shape;6029;p7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7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74"/>
          <p:cNvGrpSpPr/>
          <p:nvPr/>
        </p:nvGrpSpPr>
        <p:grpSpPr>
          <a:xfrm>
            <a:off x="2506692" y="3125895"/>
            <a:ext cx="339253" cy="339253"/>
            <a:chOff x="3271200" y="1435075"/>
            <a:chExt cx="481825" cy="481825"/>
          </a:xfrm>
        </p:grpSpPr>
        <p:sp>
          <p:nvSpPr>
            <p:cNvPr id="6033" name="Google Shape;6033;p7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74"/>
          <p:cNvGrpSpPr/>
          <p:nvPr/>
        </p:nvGrpSpPr>
        <p:grpSpPr>
          <a:xfrm>
            <a:off x="2917165" y="3125877"/>
            <a:ext cx="343442" cy="339288"/>
            <a:chOff x="3858100" y="1435075"/>
            <a:chExt cx="487775" cy="481875"/>
          </a:xfrm>
        </p:grpSpPr>
        <p:sp>
          <p:nvSpPr>
            <p:cNvPr id="6036" name="Google Shape;6036;p7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74"/>
          <p:cNvGrpSpPr/>
          <p:nvPr/>
        </p:nvGrpSpPr>
        <p:grpSpPr>
          <a:xfrm>
            <a:off x="3337249" y="3125895"/>
            <a:ext cx="339253" cy="339253"/>
            <a:chOff x="4456875" y="1435075"/>
            <a:chExt cx="481825" cy="481825"/>
          </a:xfrm>
        </p:grpSpPr>
        <p:sp>
          <p:nvSpPr>
            <p:cNvPr id="6042" name="Google Shape;6042;p7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1" name="Google Shape;6061;p74"/>
          <p:cNvGrpSpPr/>
          <p:nvPr/>
        </p:nvGrpSpPr>
        <p:grpSpPr>
          <a:xfrm>
            <a:off x="3758239" y="3125886"/>
            <a:ext cx="342580" cy="339271"/>
            <a:chOff x="5049725" y="1435050"/>
            <a:chExt cx="486550" cy="481850"/>
          </a:xfrm>
        </p:grpSpPr>
        <p:sp>
          <p:nvSpPr>
            <p:cNvPr id="6062" name="Google Shape;6062;p7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6" name="Google Shape;6066;p74"/>
          <p:cNvGrpSpPr/>
          <p:nvPr/>
        </p:nvGrpSpPr>
        <p:grpSpPr>
          <a:xfrm>
            <a:off x="4173790" y="3125895"/>
            <a:ext cx="339359" cy="339253"/>
            <a:chOff x="5642475" y="1435075"/>
            <a:chExt cx="481975" cy="481825"/>
          </a:xfrm>
        </p:grpSpPr>
        <p:sp>
          <p:nvSpPr>
            <p:cNvPr id="6067" name="Google Shape;6067;p7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74"/>
          <p:cNvGrpSpPr/>
          <p:nvPr/>
        </p:nvGrpSpPr>
        <p:grpSpPr>
          <a:xfrm>
            <a:off x="4588276" y="3125886"/>
            <a:ext cx="343759" cy="339271"/>
            <a:chOff x="6232000" y="1435050"/>
            <a:chExt cx="488225" cy="481850"/>
          </a:xfrm>
        </p:grpSpPr>
        <p:sp>
          <p:nvSpPr>
            <p:cNvPr id="6071" name="Google Shape;6071;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4"/>
          <p:cNvGrpSpPr/>
          <p:nvPr/>
        </p:nvGrpSpPr>
        <p:grpSpPr>
          <a:xfrm>
            <a:off x="849012" y="3539545"/>
            <a:ext cx="299929" cy="337792"/>
            <a:chOff x="924450" y="2028975"/>
            <a:chExt cx="425975" cy="479750"/>
          </a:xfrm>
        </p:grpSpPr>
        <p:sp>
          <p:nvSpPr>
            <p:cNvPr id="6077" name="Google Shape;6077;p7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0" name="Google Shape;6080;p74"/>
          <p:cNvGrpSpPr/>
          <p:nvPr/>
        </p:nvGrpSpPr>
        <p:grpSpPr>
          <a:xfrm>
            <a:off x="1661509" y="3559347"/>
            <a:ext cx="339306" cy="298186"/>
            <a:chOff x="2085450" y="2057100"/>
            <a:chExt cx="481900" cy="423500"/>
          </a:xfrm>
        </p:grpSpPr>
        <p:sp>
          <p:nvSpPr>
            <p:cNvPr id="6081" name="Google Shape;6081;p7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7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4" name="Google Shape;6084;p74"/>
          <p:cNvGrpSpPr/>
          <p:nvPr/>
        </p:nvGrpSpPr>
        <p:grpSpPr>
          <a:xfrm>
            <a:off x="2089442" y="3582592"/>
            <a:ext cx="339306" cy="251698"/>
            <a:chOff x="2678275" y="2090100"/>
            <a:chExt cx="481900" cy="357475"/>
          </a:xfrm>
        </p:grpSpPr>
        <p:sp>
          <p:nvSpPr>
            <p:cNvPr id="6085" name="Google Shape;6085;p7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7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4"/>
          <p:cNvGrpSpPr/>
          <p:nvPr/>
        </p:nvGrpSpPr>
        <p:grpSpPr>
          <a:xfrm>
            <a:off x="2566646" y="3594790"/>
            <a:ext cx="219345" cy="227301"/>
            <a:chOff x="3357325" y="2093500"/>
            <a:chExt cx="311525" cy="322825"/>
          </a:xfrm>
        </p:grpSpPr>
        <p:sp>
          <p:nvSpPr>
            <p:cNvPr id="6091" name="Google Shape;6091;p7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4" name="Google Shape;6094;p7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5" name="Google Shape;6095;p74"/>
          <p:cNvGrpSpPr/>
          <p:nvPr/>
        </p:nvGrpSpPr>
        <p:grpSpPr>
          <a:xfrm>
            <a:off x="3360836" y="3538814"/>
            <a:ext cx="292078" cy="339253"/>
            <a:chOff x="4492800" y="2027925"/>
            <a:chExt cx="414825" cy="481825"/>
          </a:xfrm>
        </p:grpSpPr>
        <p:sp>
          <p:nvSpPr>
            <p:cNvPr id="6096" name="Google Shape;6096;p7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4"/>
          <p:cNvGrpSpPr/>
          <p:nvPr/>
        </p:nvGrpSpPr>
        <p:grpSpPr>
          <a:xfrm>
            <a:off x="3759928" y="3538805"/>
            <a:ext cx="339200" cy="339271"/>
            <a:chOff x="5049725" y="2027900"/>
            <a:chExt cx="481750" cy="481850"/>
          </a:xfrm>
        </p:grpSpPr>
        <p:sp>
          <p:nvSpPr>
            <p:cNvPr id="6099" name="Google Shape;6099;p7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7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7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7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7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74"/>
          <p:cNvGrpSpPr/>
          <p:nvPr/>
        </p:nvGrpSpPr>
        <p:grpSpPr>
          <a:xfrm>
            <a:off x="4233524" y="3538893"/>
            <a:ext cx="219890" cy="339095"/>
            <a:chOff x="5726350" y="2028150"/>
            <a:chExt cx="312300" cy="481600"/>
          </a:xfrm>
        </p:grpSpPr>
        <p:sp>
          <p:nvSpPr>
            <p:cNvPr id="6108" name="Google Shape;6108;p7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1" name="Google Shape;6111;p74"/>
          <p:cNvGrpSpPr/>
          <p:nvPr/>
        </p:nvGrpSpPr>
        <p:grpSpPr>
          <a:xfrm>
            <a:off x="4593715" y="3542000"/>
            <a:ext cx="332881" cy="332881"/>
            <a:chOff x="6239925" y="2032450"/>
            <a:chExt cx="472775" cy="472775"/>
          </a:xfrm>
        </p:grpSpPr>
        <p:sp>
          <p:nvSpPr>
            <p:cNvPr id="6112" name="Google Shape;6112;p7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7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74"/>
          <p:cNvGrpSpPr/>
          <p:nvPr/>
        </p:nvGrpSpPr>
        <p:grpSpPr>
          <a:xfrm>
            <a:off x="5042807" y="2364092"/>
            <a:ext cx="334641" cy="185425"/>
            <a:chOff x="903075" y="2730000"/>
            <a:chExt cx="475275" cy="263350"/>
          </a:xfrm>
        </p:grpSpPr>
        <p:sp>
          <p:nvSpPr>
            <p:cNvPr id="6115" name="Google Shape;6115;p7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7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74"/>
          <p:cNvGrpSpPr/>
          <p:nvPr/>
        </p:nvGrpSpPr>
        <p:grpSpPr>
          <a:xfrm>
            <a:off x="1247198" y="3538814"/>
            <a:ext cx="339253" cy="339253"/>
            <a:chOff x="1492675" y="2027925"/>
            <a:chExt cx="481825" cy="481825"/>
          </a:xfrm>
        </p:grpSpPr>
        <p:sp>
          <p:nvSpPr>
            <p:cNvPr id="6119" name="Google Shape;6119;p7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4"/>
          <p:cNvGrpSpPr/>
          <p:nvPr/>
        </p:nvGrpSpPr>
        <p:grpSpPr>
          <a:xfrm>
            <a:off x="5473575" y="2287178"/>
            <a:ext cx="339253" cy="339253"/>
            <a:chOff x="1492675" y="2620775"/>
            <a:chExt cx="481825" cy="481825"/>
          </a:xfrm>
        </p:grpSpPr>
        <p:sp>
          <p:nvSpPr>
            <p:cNvPr id="6125" name="Google Shape;6125;p7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27" name="Google Shape;6127;p7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28" name="Google Shape;6128;p74"/>
          <p:cNvGrpSpPr/>
          <p:nvPr/>
        </p:nvGrpSpPr>
        <p:grpSpPr>
          <a:xfrm>
            <a:off x="6297328" y="2303161"/>
            <a:ext cx="333585" cy="307287"/>
            <a:chOff x="2682350" y="2643425"/>
            <a:chExt cx="473775" cy="436425"/>
          </a:xfrm>
        </p:grpSpPr>
        <p:sp>
          <p:nvSpPr>
            <p:cNvPr id="6129" name="Google Shape;6129;p7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7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7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7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7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7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74"/>
          <p:cNvGrpSpPr/>
          <p:nvPr/>
        </p:nvGrpSpPr>
        <p:grpSpPr>
          <a:xfrm>
            <a:off x="6762818" y="2287178"/>
            <a:ext cx="238531" cy="339253"/>
            <a:chOff x="3342725" y="2620775"/>
            <a:chExt cx="338775" cy="481825"/>
          </a:xfrm>
        </p:grpSpPr>
        <p:sp>
          <p:nvSpPr>
            <p:cNvPr id="6137" name="Google Shape;6137;p7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74"/>
          <p:cNvGrpSpPr/>
          <p:nvPr/>
        </p:nvGrpSpPr>
        <p:grpSpPr>
          <a:xfrm>
            <a:off x="7156568" y="2287178"/>
            <a:ext cx="278296" cy="339253"/>
            <a:chOff x="3907325" y="2620775"/>
            <a:chExt cx="395250" cy="481825"/>
          </a:xfrm>
        </p:grpSpPr>
        <p:sp>
          <p:nvSpPr>
            <p:cNvPr id="6141" name="Google Shape;6141;p7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7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7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74"/>
          <p:cNvGrpSpPr/>
          <p:nvPr/>
        </p:nvGrpSpPr>
        <p:grpSpPr>
          <a:xfrm>
            <a:off x="7549755" y="2297783"/>
            <a:ext cx="339253" cy="318042"/>
            <a:chOff x="4456875" y="2635825"/>
            <a:chExt cx="481825" cy="451700"/>
          </a:xfrm>
        </p:grpSpPr>
        <p:sp>
          <p:nvSpPr>
            <p:cNvPr id="6146" name="Google Shape;6146;p7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7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7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74"/>
          <p:cNvGrpSpPr/>
          <p:nvPr/>
        </p:nvGrpSpPr>
        <p:grpSpPr>
          <a:xfrm>
            <a:off x="7974679" y="2297783"/>
            <a:ext cx="339253" cy="318042"/>
            <a:chOff x="5049725" y="2635825"/>
            <a:chExt cx="481825" cy="451700"/>
          </a:xfrm>
        </p:grpSpPr>
        <p:sp>
          <p:nvSpPr>
            <p:cNvPr id="6153" name="Google Shape;6153;p7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6" name="Google Shape;6156;p74"/>
          <p:cNvGrpSpPr/>
          <p:nvPr/>
        </p:nvGrpSpPr>
        <p:grpSpPr>
          <a:xfrm>
            <a:off x="2375386" y="3952243"/>
            <a:ext cx="338566" cy="338373"/>
            <a:chOff x="5643000" y="2621375"/>
            <a:chExt cx="480850" cy="480575"/>
          </a:xfrm>
        </p:grpSpPr>
        <p:sp>
          <p:nvSpPr>
            <p:cNvPr id="6157" name="Google Shape;6157;p7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7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9" name="Google Shape;6159;p7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7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7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74"/>
          <p:cNvGrpSpPr/>
          <p:nvPr/>
        </p:nvGrpSpPr>
        <p:grpSpPr>
          <a:xfrm>
            <a:off x="4192782" y="3951803"/>
            <a:ext cx="339359" cy="339253"/>
            <a:chOff x="6235250" y="2620775"/>
            <a:chExt cx="481975" cy="481825"/>
          </a:xfrm>
        </p:grpSpPr>
        <p:sp>
          <p:nvSpPr>
            <p:cNvPr id="6165" name="Google Shape;6165;p7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0" name="Google Shape;6170;p7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1" name="Google Shape;6171;p74"/>
          <p:cNvGrpSpPr/>
          <p:nvPr/>
        </p:nvGrpSpPr>
        <p:grpSpPr>
          <a:xfrm>
            <a:off x="5472652" y="2711317"/>
            <a:ext cx="341101" cy="339253"/>
            <a:chOff x="1535000" y="3223325"/>
            <a:chExt cx="484450" cy="481825"/>
          </a:xfrm>
        </p:grpSpPr>
        <p:sp>
          <p:nvSpPr>
            <p:cNvPr id="6172" name="Google Shape;6172;p7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5" name="Google Shape;6175;p74"/>
          <p:cNvGrpSpPr/>
          <p:nvPr/>
        </p:nvGrpSpPr>
        <p:grpSpPr>
          <a:xfrm>
            <a:off x="5880219" y="2746618"/>
            <a:ext cx="339253" cy="268649"/>
            <a:chOff x="2085525" y="3263750"/>
            <a:chExt cx="481825" cy="381550"/>
          </a:xfrm>
        </p:grpSpPr>
        <p:sp>
          <p:nvSpPr>
            <p:cNvPr id="6176" name="Google Shape;6176;p7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7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8" name="Google Shape;6178;p7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9" name="Google Shape;6179;p74"/>
          <p:cNvGrpSpPr/>
          <p:nvPr/>
        </p:nvGrpSpPr>
        <p:grpSpPr>
          <a:xfrm>
            <a:off x="6711982" y="2711308"/>
            <a:ext cx="340204" cy="339271"/>
            <a:chOff x="3270450" y="3213625"/>
            <a:chExt cx="483175" cy="481850"/>
          </a:xfrm>
        </p:grpSpPr>
        <p:sp>
          <p:nvSpPr>
            <p:cNvPr id="6180" name="Google Shape;6180;p7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7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2" name="Google Shape;6182;p74"/>
          <p:cNvGrpSpPr/>
          <p:nvPr/>
        </p:nvGrpSpPr>
        <p:grpSpPr>
          <a:xfrm>
            <a:off x="7211250" y="2711317"/>
            <a:ext cx="168931" cy="339253"/>
            <a:chOff x="3984950" y="3213600"/>
            <a:chExt cx="239925" cy="481825"/>
          </a:xfrm>
        </p:grpSpPr>
        <p:sp>
          <p:nvSpPr>
            <p:cNvPr id="6183" name="Google Shape;6183;p7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7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5" name="Google Shape;6185;p7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7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7" name="Google Shape;6187;p74"/>
          <p:cNvGrpSpPr/>
          <p:nvPr/>
        </p:nvGrpSpPr>
        <p:grpSpPr>
          <a:xfrm>
            <a:off x="1874281" y="3981487"/>
            <a:ext cx="355218" cy="279880"/>
            <a:chOff x="5629975" y="3255775"/>
            <a:chExt cx="504500" cy="397500"/>
          </a:xfrm>
        </p:grpSpPr>
        <p:sp>
          <p:nvSpPr>
            <p:cNvPr id="6188" name="Google Shape;6188;p7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7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7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74"/>
          <p:cNvGrpSpPr/>
          <p:nvPr/>
        </p:nvGrpSpPr>
        <p:grpSpPr>
          <a:xfrm>
            <a:off x="3755839" y="3981593"/>
            <a:ext cx="340256" cy="279669"/>
            <a:chOff x="6234950" y="3255925"/>
            <a:chExt cx="483250" cy="397200"/>
          </a:xfrm>
        </p:grpSpPr>
        <p:sp>
          <p:nvSpPr>
            <p:cNvPr id="6194" name="Google Shape;6194;p7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7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0" name="Google Shape;6200;p74"/>
          <p:cNvGrpSpPr/>
          <p:nvPr/>
        </p:nvGrpSpPr>
        <p:grpSpPr>
          <a:xfrm>
            <a:off x="5051107" y="3125970"/>
            <a:ext cx="318042" cy="339253"/>
            <a:chOff x="914900" y="3806450"/>
            <a:chExt cx="451700" cy="481825"/>
          </a:xfrm>
        </p:grpSpPr>
        <p:sp>
          <p:nvSpPr>
            <p:cNvPr id="6201" name="Google Shape;6201;p7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7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7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74"/>
          <p:cNvGrpSpPr/>
          <p:nvPr/>
        </p:nvGrpSpPr>
        <p:grpSpPr>
          <a:xfrm>
            <a:off x="5470028" y="3125785"/>
            <a:ext cx="346347" cy="339623"/>
            <a:chOff x="1490050" y="3805975"/>
            <a:chExt cx="491900" cy="482350"/>
          </a:xfrm>
        </p:grpSpPr>
        <p:sp>
          <p:nvSpPr>
            <p:cNvPr id="6207" name="Google Shape;6207;p7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7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74"/>
          <p:cNvGrpSpPr/>
          <p:nvPr/>
        </p:nvGrpSpPr>
        <p:grpSpPr>
          <a:xfrm>
            <a:off x="5893896" y="3125970"/>
            <a:ext cx="311899" cy="339253"/>
            <a:chOff x="2104275" y="3806450"/>
            <a:chExt cx="442975" cy="481825"/>
          </a:xfrm>
        </p:grpSpPr>
        <p:sp>
          <p:nvSpPr>
            <p:cNvPr id="6212" name="Google Shape;6212;p7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7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74"/>
          <p:cNvGrpSpPr/>
          <p:nvPr/>
        </p:nvGrpSpPr>
        <p:grpSpPr>
          <a:xfrm>
            <a:off x="6317413" y="3125970"/>
            <a:ext cx="293416" cy="339253"/>
            <a:chOff x="2710875" y="3806450"/>
            <a:chExt cx="416725" cy="481825"/>
          </a:xfrm>
        </p:grpSpPr>
        <p:sp>
          <p:nvSpPr>
            <p:cNvPr id="6215" name="Google Shape;6215;p7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4"/>
          <p:cNvGrpSpPr/>
          <p:nvPr/>
        </p:nvGrpSpPr>
        <p:grpSpPr>
          <a:xfrm>
            <a:off x="6712457" y="3166412"/>
            <a:ext cx="339253" cy="258369"/>
            <a:chOff x="3271200" y="3863875"/>
            <a:chExt cx="481825" cy="366950"/>
          </a:xfrm>
        </p:grpSpPr>
        <p:sp>
          <p:nvSpPr>
            <p:cNvPr id="6218" name="Google Shape;6218;p7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4"/>
          <p:cNvGrpSpPr/>
          <p:nvPr/>
        </p:nvGrpSpPr>
        <p:grpSpPr>
          <a:xfrm>
            <a:off x="7147952" y="3126199"/>
            <a:ext cx="295528" cy="338795"/>
            <a:chOff x="3895050" y="3806775"/>
            <a:chExt cx="419725" cy="481175"/>
          </a:xfrm>
        </p:grpSpPr>
        <p:sp>
          <p:nvSpPr>
            <p:cNvPr id="6221" name="Google Shape;6221;p7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74"/>
          <p:cNvGrpSpPr/>
          <p:nvPr/>
        </p:nvGrpSpPr>
        <p:grpSpPr>
          <a:xfrm>
            <a:off x="7551234" y="3125979"/>
            <a:ext cx="336296" cy="339235"/>
            <a:chOff x="4464775" y="3806475"/>
            <a:chExt cx="477625" cy="481800"/>
          </a:xfrm>
        </p:grpSpPr>
        <p:sp>
          <p:nvSpPr>
            <p:cNvPr id="6224" name="Google Shape;6224;p7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7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7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7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0" name="Google Shape;6230;p74"/>
          <p:cNvGrpSpPr/>
          <p:nvPr/>
        </p:nvGrpSpPr>
        <p:grpSpPr>
          <a:xfrm>
            <a:off x="7974679" y="3125970"/>
            <a:ext cx="339253" cy="339253"/>
            <a:chOff x="5049725" y="3806450"/>
            <a:chExt cx="481825" cy="481825"/>
          </a:xfrm>
        </p:grpSpPr>
        <p:sp>
          <p:nvSpPr>
            <p:cNvPr id="6231" name="Google Shape;6231;p7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7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4" name="Google Shape;6234;p74"/>
          <p:cNvGrpSpPr/>
          <p:nvPr/>
        </p:nvGrpSpPr>
        <p:grpSpPr>
          <a:xfrm>
            <a:off x="1461983" y="3951798"/>
            <a:ext cx="339253" cy="339253"/>
            <a:chOff x="5651375" y="3806450"/>
            <a:chExt cx="481825" cy="481825"/>
          </a:xfrm>
        </p:grpSpPr>
        <p:sp>
          <p:nvSpPr>
            <p:cNvPr id="6235" name="Google Shape;6235;p7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7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7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9" name="Google Shape;6239;p74"/>
          <p:cNvGrpSpPr/>
          <p:nvPr/>
        </p:nvGrpSpPr>
        <p:grpSpPr>
          <a:xfrm>
            <a:off x="3360663" y="3953787"/>
            <a:ext cx="298503" cy="335275"/>
            <a:chOff x="6264300" y="3809300"/>
            <a:chExt cx="423950" cy="476175"/>
          </a:xfrm>
        </p:grpSpPr>
        <p:sp>
          <p:nvSpPr>
            <p:cNvPr id="6240" name="Google Shape;6240;p7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7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3" name="Google Shape;6243;p74"/>
          <p:cNvGrpSpPr/>
          <p:nvPr/>
        </p:nvGrpSpPr>
        <p:grpSpPr>
          <a:xfrm>
            <a:off x="5039841" y="3538881"/>
            <a:ext cx="340573" cy="339271"/>
            <a:chOff x="898875" y="4399275"/>
            <a:chExt cx="483700" cy="481850"/>
          </a:xfrm>
        </p:grpSpPr>
        <p:sp>
          <p:nvSpPr>
            <p:cNvPr id="6244" name="Google Shape;6244;p7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7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7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7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7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2" name="Google Shape;6252;p74"/>
          <p:cNvGrpSpPr/>
          <p:nvPr/>
        </p:nvGrpSpPr>
        <p:grpSpPr>
          <a:xfrm>
            <a:off x="5473575" y="3554133"/>
            <a:ext cx="339253" cy="308765"/>
            <a:chOff x="1492675" y="4420975"/>
            <a:chExt cx="481825" cy="438525"/>
          </a:xfrm>
        </p:grpSpPr>
        <p:sp>
          <p:nvSpPr>
            <p:cNvPr id="6253" name="Google Shape;6253;p7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7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7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4"/>
          <p:cNvGrpSpPr/>
          <p:nvPr/>
        </p:nvGrpSpPr>
        <p:grpSpPr>
          <a:xfrm>
            <a:off x="5878556" y="3539558"/>
            <a:ext cx="342580" cy="337915"/>
            <a:chOff x="2084100" y="4400250"/>
            <a:chExt cx="486550" cy="479925"/>
          </a:xfrm>
        </p:grpSpPr>
        <p:sp>
          <p:nvSpPr>
            <p:cNvPr id="6259" name="Google Shape;6259;p7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4" name="Google Shape;6264;p7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5" name="Google Shape;6265;p74"/>
          <p:cNvGrpSpPr/>
          <p:nvPr/>
        </p:nvGrpSpPr>
        <p:grpSpPr>
          <a:xfrm>
            <a:off x="6315036" y="3538907"/>
            <a:ext cx="298169" cy="339218"/>
            <a:chOff x="2707950" y="4399325"/>
            <a:chExt cx="423475" cy="481775"/>
          </a:xfrm>
        </p:grpSpPr>
        <p:sp>
          <p:nvSpPr>
            <p:cNvPr id="6266" name="Google Shape;6266;p7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7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7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8" name="Google Shape;6278;p74"/>
          <p:cNvGrpSpPr/>
          <p:nvPr/>
        </p:nvGrpSpPr>
        <p:grpSpPr>
          <a:xfrm>
            <a:off x="6744555" y="3538881"/>
            <a:ext cx="275057" cy="339271"/>
            <a:chOff x="3330525" y="4399275"/>
            <a:chExt cx="390650" cy="481850"/>
          </a:xfrm>
        </p:grpSpPr>
        <p:sp>
          <p:nvSpPr>
            <p:cNvPr id="6279" name="Google Shape;6279;p7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7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7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74"/>
          <p:cNvGrpSpPr/>
          <p:nvPr/>
        </p:nvGrpSpPr>
        <p:grpSpPr>
          <a:xfrm>
            <a:off x="7169084" y="3538890"/>
            <a:ext cx="253265" cy="339253"/>
            <a:chOff x="3938800" y="4399275"/>
            <a:chExt cx="359700" cy="481825"/>
          </a:xfrm>
        </p:grpSpPr>
        <p:sp>
          <p:nvSpPr>
            <p:cNvPr id="6287" name="Google Shape;6287;p7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4"/>
          <p:cNvGrpSpPr/>
          <p:nvPr/>
        </p:nvGrpSpPr>
        <p:grpSpPr>
          <a:xfrm>
            <a:off x="7639862" y="3538890"/>
            <a:ext cx="159039" cy="339253"/>
            <a:chOff x="4584850" y="4399275"/>
            <a:chExt cx="225875" cy="481825"/>
          </a:xfrm>
        </p:grpSpPr>
        <p:sp>
          <p:nvSpPr>
            <p:cNvPr id="6293" name="Google Shape;6293;p7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95" name="Google Shape;6295;p7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96" name="Google Shape;6296;p74"/>
          <p:cNvGrpSpPr/>
          <p:nvPr/>
        </p:nvGrpSpPr>
        <p:grpSpPr>
          <a:xfrm>
            <a:off x="1049680" y="3951795"/>
            <a:ext cx="339253" cy="339253"/>
            <a:chOff x="5642550" y="4399275"/>
            <a:chExt cx="481825" cy="481825"/>
          </a:xfrm>
        </p:grpSpPr>
        <p:sp>
          <p:nvSpPr>
            <p:cNvPr id="6297" name="Google Shape;6297;p7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7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9" name="Google Shape;6299;p74"/>
          <p:cNvGrpSpPr/>
          <p:nvPr/>
        </p:nvGrpSpPr>
        <p:grpSpPr>
          <a:xfrm>
            <a:off x="2859815" y="3963703"/>
            <a:ext cx="363316" cy="315437"/>
            <a:chOff x="6218300" y="4416175"/>
            <a:chExt cx="516000" cy="448000"/>
          </a:xfrm>
        </p:grpSpPr>
        <p:sp>
          <p:nvSpPr>
            <p:cNvPr id="6300" name="Google Shape;6300;p7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7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7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3" name="Google Shape;6303;p74"/>
          <p:cNvGrpSpPr/>
          <p:nvPr/>
        </p:nvGrpSpPr>
        <p:grpSpPr>
          <a:xfrm>
            <a:off x="5918879" y="3951792"/>
            <a:ext cx="339253" cy="339253"/>
            <a:chOff x="899850" y="4992125"/>
            <a:chExt cx="481825" cy="481825"/>
          </a:xfrm>
        </p:grpSpPr>
        <p:sp>
          <p:nvSpPr>
            <p:cNvPr id="6304" name="Google Shape;6304;p7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7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7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74"/>
          <p:cNvGrpSpPr/>
          <p:nvPr/>
        </p:nvGrpSpPr>
        <p:grpSpPr>
          <a:xfrm>
            <a:off x="5461708" y="3951792"/>
            <a:ext cx="339253" cy="339253"/>
            <a:chOff x="1492675" y="4992125"/>
            <a:chExt cx="481825" cy="481825"/>
          </a:xfrm>
        </p:grpSpPr>
        <p:sp>
          <p:nvSpPr>
            <p:cNvPr id="6308" name="Google Shape;6308;p7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7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74"/>
          <p:cNvGrpSpPr/>
          <p:nvPr/>
        </p:nvGrpSpPr>
        <p:grpSpPr>
          <a:xfrm>
            <a:off x="5004462" y="3951792"/>
            <a:ext cx="339253" cy="339253"/>
            <a:chOff x="2085525" y="4992125"/>
            <a:chExt cx="481825" cy="481825"/>
          </a:xfrm>
        </p:grpSpPr>
        <p:sp>
          <p:nvSpPr>
            <p:cNvPr id="6311" name="Google Shape;6311;p7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74"/>
          <p:cNvGrpSpPr/>
          <p:nvPr/>
        </p:nvGrpSpPr>
        <p:grpSpPr>
          <a:xfrm>
            <a:off x="6833221" y="3951792"/>
            <a:ext cx="339253" cy="339253"/>
            <a:chOff x="2678350" y="4992125"/>
            <a:chExt cx="481825" cy="481825"/>
          </a:xfrm>
        </p:grpSpPr>
        <p:sp>
          <p:nvSpPr>
            <p:cNvPr id="6314" name="Google Shape;6314;p7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7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7" name="Google Shape;6317;p74"/>
          <p:cNvGrpSpPr/>
          <p:nvPr/>
        </p:nvGrpSpPr>
        <p:grpSpPr>
          <a:xfrm>
            <a:off x="4628816" y="3951792"/>
            <a:ext cx="339253" cy="339253"/>
            <a:chOff x="3271200" y="4992125"/>
            <a:chExt cx="481825" cy="481825"/>
          </a:xfrm>
        </p:grpSpPr>
        <p:sp>
          <p:nvSpPr>
            <p:cNvPr id="6318" name="Google Shape;6318;p7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7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7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1" name="Google Shape;6321;p74"/>
          <p:cNvGrpSpPr/>
          <p:nvPr/>
        </p:nvGrpSpPr>
        <p:grpSpPr>
          <a:xfrm>
            <a:off x="7290263" y="3952822"/>
            <a:ext cx="339411" cy="337193"/>
            <a:chOff x="3863900" y="4993625"/>
            <a:chExt cx="482050" cy="478900"/>
          </a:xfrm>
        </p:grpSpPr>
        <p:sp>
          <p:nvSpPr>
            <p:cNvPr id="6322" name="Google Shape;6322;p7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7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7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74"/>
          <p:cNvGrpSpPr/>
          <p:nvPr/>
        </p:nvGrpSpPr>
        <p:grpSpPr>
          <a:xfrm>
            <a:off x="7747437" y="3952822"/>
            <a:ext cx="339411" cy="337193"/>
            <a:chOff x="4456725" y="4993625"/>
            <a:chExt cx="482050" cy="478900"/>
          </a:xfrm>
        </p:grpSpPr>
        <p:sp>
          <p:nvSpPr>
            <p:cNvPr id="6327" name="Google Shape;6327;p7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7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1" name="Google Shape;6331;p74"/>
          <p:cNvGrpSpPr/>
          <p:nvPr/>
        </p:nvGrpSpPr>
        <p:grpSpPr>
          <a:xfrm>
            <a:off x="6376030" y="3952813"/>
            <a:ext cx="339411" cy="337211"/>
            <a:chOff x="5049575" y="4993600"/>
            <a:chExt cx="482050" cy="478925"/>
          </a:xfrm>
        </p:grpSpPr>
        <p:sp>
          <p:nvSpPr>
            <p:cNvPr id="6332" name="Google Shape;6332;p7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7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39"/>
        <p:cNvGrpSpPr/>
        <p:nvPr/>
      </p:nvGrpSpPr>
      <p:grpSpPr>
        <a:xfrm>
          <a:off x="0" y="0"/>
          <a:ext cx="0" cy="0"/>
          <a:chOff x="0" y="0"/>
          <a:chExt cx="0" cy="0"/>
        </a:xfrm>
      </p:grpSpPr>
      <p:sp>
        <p:nvSpPr>
          <p:cNvPr id="6340" name="Google Shape;6340;p7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1" name="Google Shape;6341;p7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42" name="Google Shape;6342;p75"/>
          <p:cNvGrpSpPr/>
          <p:nvPr/>
        </p:nvGrpSpPr>
        <p:grpSpPr>
          <a:xfrm>
            <a:off x="876361" y="1533504"/>
            <a:ext cx="322099" cy="370529"/>
            <a:chOff x="-42971725" y="3217825"/>
            <a:chExt cx="275675" cy="317125"/>
          </a:xfrm>
        </p:grpSpPr>
        <p:sp>
          <p:nvSpPr>
            <p:cNvPr id="6343" name="Google Shape;6343;p7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5"/>
          <p:cNvGrpSpPr/>
          <p:nvPr/>
        </p:nvGrpSpPr>
        <p:grpSpPr>
          <a:xfrm>
            <a:off x="848276" y="2002160"/>
            <a:ext cx="378270" cy="337551"/>
            <a:chOff x="-42996150" y="3612600"/>
            <a:chExt cx="323750" cy="288900"/>
          </a:xfrm>
        </p:grpSpPr>
        <p:sp>
          <p:nvSpPr>
            <p:cNvPr id="6347" name="Google Shape;6347;p7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5"/>
          <p:cNvGrpSpPr/>
          <p:nvPr/>
        </p:nvGrpSpPr>
        <p:grpSpPr>
          <a:xfrm>
            <a:off x="851036" y="2411530"/>
            <a:ext cx="372749" cy="370909"/>
            <a:chOff x="-42994575" y="3950300"/>
            <a:chExt cx="319025" cy="317450"/>
          </a:xfrm>
        </p:grpSpPr>
        <p:sp>
          <p:nvSpPr>
            <p:cNvPr id="6351" name="Google Shape;6351;p7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5"/>
          <p:cNvGrpSpPr/>
          <p:nvPr/>
        </p:nvGrpSpPr>
        <p:grpSpPr>
          <a:xfrm>
            <a:off x="3004431" y="1558362"/>
            <a:ext cx="371785" cy="370879"/>
            <a:chOff x="-41111350" y="3239100"/>
            <a:chExt cx="318200" cy="317425"/>
          </a:xfrm>
        </p:grpSpPr>
        <p:sp>
          <p:nvSpPr>
            <p:cNvPr id="6355" name="Google Shape;6355;p7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75"/>
          <p:cNvGrpSpPr/>
          <p:nvPr/>
        </p:nvGrpSpPr>
        <p:grpSpPr>
          <a:xfrm>
            <a:off x="3000751" y="1993894"/>
            <a:ext cx="379146" cy="370967"/>
            <a:chOff x="-41117650" y="3605525"/>
            <a:chExt cx="324500" cy="317500"/>
          </a:xfrm>
        </p:grpSpPr>
        <p:sp>
          <p:nvSpPr>
            <p:cNvPr id="6360" name="Google Shape;6360;p7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7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75"/>
          <p:cNvGrpSpPr/>
          <p:nvPr/>
        </p:nvGrpSpPr>
        <p:grpSpPr>
          <a:xfrm>
            <a:off x="1827005" y="2885417"/>
            <a:ext cx="216271" cy="371814"/>
            <a:chOff x="-39205300" y="3220175"/>
            <a:chExt cx="185100" cy="318225"/>
          </a:xfrm>
        </p:grpSpPr>
        <p:sp>
          <p:nvSpPr>
            <p:cNvPr id="6365" name="Google Shape;6365;p7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5"/>
          <p:cNvGrpSpPr/>
          <p:nvPr/>
        </p:nvGrpSpPr>
        <p:grpSpPr>
          <a:xfrm>
            <a:off x="1792533" y="3345488"/>
            <a:ext cx="300016" cy="369273"/>
            <a:chOff x="-39248625" y="3588600"/>
            <a:chExt cx="256775" cy="316050"/>
          </a:xfrm>
        </p:grpSpPr>
        <p:sp>
          <p:nvSpPr>
            <p:cNvPr id="6368" name="Google Shape;6368;p7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0" name="Google Shape;6370;p7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75"/>
          <p:cNvGrpSpPr/>
          <p:nvPr/>
        </p:nvGrpSpPr>
        <p:grpSpPr>
          <a:xfrm>
            <a:off x="1243246" y="1533504"/>
            <a:ext cx="429504" cy="370879"/>
            <a:chOff x="-42651700" y="3217825"/>
            <a:chExt cx="367600" cy="317425"/>
          </a:xfrm>
        </p:grpSpPr>
        <p:sp>
          <p:nvSpPr>
            <p:cNvPr id="6373" name="Google Shape;6373;p7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5"/>
          <p:cNvGrpSpPr/>
          <p:nvPr/>
        </p:nvGrpSpPr>
        <p:grpSpPr>
          <a:xfrm>
            <a:off x="1278678" y="1973154"/>
            <a:ext cx="358640" cy="363226"/>
            <a:chOff x="-42617300" y="3587775"/>
            <a:chExt cx="306950" cy="310875"/>
          </a:xfrm>
        </p:grpSpPr>
        <p:sp>
          <p:nvSpPr>
            <p:cNvPr id="6378" name="Google Shape;6378;p7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7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1" name="Google Shape;6381;p75"/>
          <p:cNvGrpSpPr/>
          <p:nvPr/>
        </p:nvGrpSpPr>
        <p:grpSpPr>
          <a:xfrm>
            <a:off x="3450506" y="1557895"/>
            <a:ext cx="376926" cy="370324"/>
            <a:chOff x="-40748275" y="3238700"/>
            <a:chExt cx="322600" cy="316950"/>
          </a:xfrm>
        </p:grpSpPr>
        <p:sp>
          <p:nvSpPr>
            <p:cNvPr id="6382" name="Google Shape;6382;p7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75"/>
          <p:cNvGrpSpPr/>
          <p:nvPr/>
        </p:nvGrpSpPr>
        <p:grpSpPr>
          <a:xfrm>
            <a:off x="3453062" y="2025879"/>
            <a:ext cx="371814" cy="338690"/>
            <a:chOff x="-40745125" y="3632900"/>
            <a:chExt cx="318225" cy="289875"/>
          </a:xfrm>
        </p:grpSpPr>
        <p:sp>
          <p:nvSpPr>
            <p:cNvPr id="6389" name="Google Shape;6389;p7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5"/>
          <p:cNvGrpSpPr/>
          <p:nvPr/>
        </p:nvGrpSpPr>
        <p:grpSpPr>
          <a:xfrm>
            <a:off x="3457209" y="2437089"/>
            <a:ext cx="363518" cy="370178"/>
            <a:chOff x="-40742750" y="3972175"/>
            <a:chExt cx="311125" cy="316825"/>
          </a:xfrm>
        </p:grpSpPr>
        <p:sp>
          <p:nvSpPr>
            <p:cNvPr id="6397" name="Google Shape;6397;p7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5"/>
          <p:cNvGrpSpPr/>
          <p:nvPr/>
        </p:nvGrpSpPr>
        <p:grpSpPr>
          <a:xfrm>
            <a:off x="2239871" y="2887257"/>
            <a:ext cx="266892" cy="369974"/>
            <a:chOff x="-38860325" y="3221750"/>
            <a:chExt cx="228425" cy="316650"/>
          </a:xfrm>
        </p:grpSpPr>
        <p:sp>
          <p:nvSpPr>
            <p:cNvPr id="6400" name="Google Shape;6400;p7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5"/>
          <p:cNvGrpSpPr/>
          <p:nvPr/>
        </p:nvGrpSpPr>
        <p:grpSpPr>
          <a:xfrm>
            <a:off x="2190678" y="3349314"/>
            <a:ext cx="380081" cy="367111"/>
            <a:chOff x="-38905225" y="3591875"/>
            <a:chExt cx="325300" cy="314200"/>
          </a:xfrm>
        </p:grpSpPr>
        <p:sp>
          <p:nvSpPr>
            <p:cNvPr id="6405" name="Google Shape;6405;p7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7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75"/>
          <p:cNvGrpSpPr/>
          <p:nvPr/>
        </p:nvGrpSpPr>
        <p:grpSpPr>
          <a:xfrm>
            <a:off x="3997427" y="3334394"/>
            <a:ext cx="290815" cy="369740"/>
            <a:chOff x="-37370925" y="3579105"/>
            <a:chExt cx="248900" cy="316450"/>
          </a:xfrm>
        </p:grpSpPr>
        <p:sp>
          <p:nvSpPr>
            <p:cNvPr id="6410" name="Google Shape;6410;p7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5"/>
          <p:cNvGrpSpPr/>
          <p:nvPr/>
        </p:nvGrpSpPr>
        <p:grpSpPr>
          <a:xfrm>
            <a:off x="1690803" y="2412465"/>
            <a:ext cx="371814" cy="369974"/>
            <a:chOff x="-42259725" y="3951100"/>
            <a:chExt cx="318225" cy="316650"/>
          </a:xfrm>
        </p:grpSpPr>
        <p:sp>
          <p:nvSpPr>
            <p:cNvPr id="6415" name="Google Shape;6415;p7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5"/>
          <p:cNvGrpSpPr/>
          <p:nvPr/>
        </p:nvGrpSpPr>
        <p:grpSpPr>
          <a:xfrm>
            <a:off x="3889164" y="1591486"/>
            <a:ext cx="370879" cy="337755"/>
            <a:chOff x="-40378075" y="3267450"/>
            <a:chExt cx="317425" cy="289075"/>
          </a:xfrm>
        </p:grpSpPr>
        <p:sp>
          <p:nvSpPr>
            <p:cNvPr id="6418" name="Google Shape;6418;p7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5"/>
          <p:cNvGrpSpPr/>
          <p:nvPr/>
        </p:nvGrpSpPr>
        <p:grpSpPr>
          <a:xfrm>
            <a:off x="3892830" y="1992754"/>
            <a:ext cx="363548" cy="369974"/>
            <a:chOff x="-40372575" y="3604550"/>
            <a:chExt cx="311150" cy="316650"/>
          </a:xfrm>
        </p:grpSpPr>
        <p:sp>
          <p:nvSpPr>
            <p:cNvPr id="6423" name="Google Shape;6423;p7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7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75"/>
          <p:cNvGrpSpPr/>
          <p:nvPr/>
        </p:nvGrpSpPr>
        <p:grpSpPr>
          <a:xfrm>
            <a:off x="2616780" y="2885417"/>
            <a:ext cx="399038" cy="372165"/>
            <a:chOff x="-38542250" y="3220175"/>
            <a:chExt cx="341525" cy="318525"/>
          </a:xfrm>
        </p:grpSpPr>
        <p:sp>
          <p:nvSpPr>
            <p:cNvPr id="6428" name="Google Shape;6428;p7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75"/>
          <p:cNvGrpSpPr/>
          <p:nvPr/>
        </p:nvGrpSpPr>
        <p:grpSpPr>
          <a:xfrm>
            <a:off x="2638712" y="3344787"/>
            <a:ext cx="369974" cy="369068"/>
            <a:chOff x="-38537400" y="3588000"/>
            <a:chExt cx="316650" cy="315875"/>
          </a:xfrm>
        </p:grpSpPr>
        <p:sp>
          <p:nvSpPr>
            <p:cNvPr id="6432" name="Google Shape;6432;p7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5"/>
          <p:cNvGrpSpPr/>
          <p:nvPr/>
        </p:nvGrpSpPr>
        <p:grpSpPr>
          <a:xfrm>
            <a:off x="2637792" y="3802316"/>
            <a:ext cx="371814" cy="369974"/>
            <a:chOff x="-38538975" y="3954250"/>
            <a:chExt cx="318225" cy="316650"/>
          </a:xfrm>
        </p:grpSpPr>
        <p:sp>
          <p:nvSpPr>
            <p:cNvPr id="6437" name="Google Shape;6437;p7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5"/>
          <p:cNvGrpSpPr/>
          <p:nvPr/>
        </p:nvGrpSpPr>
        <p:grpSpPr>
          <a:xfrm>
            <a:off x="3955104" y="3797243"/>
            <a:ext cx="375465" cy="371814"/>
            <a:chOff x="-37385100" y="3949908"/>
            <a:chExt cx="321350" cy="318225"/>
          </a:xfrm>
        </p:grpSpPr>
        <p:sp>
          <p:nvSpPr>
            <p:cNvPr id="6440" name="Google Shape;6440;p7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5"/>
          <p:cNvGrpSpPr/>
          <p:nvPr/>
        </p:nvGrpSpPr>
        <p:grpSpPr>
          <a:xfrm>
            <a:off x="2130763" y="1532803"/>
            <a:ext cx="370909" cy="370675"/>
            <a:chOff x="-41895050" y="3217225"/>
            <a:chExt cx="317450" cy="317250"/>
          </a:xfrm>
        </p:grpSpPr>
        <p:sp>
          <p:nvSpPr>
            <p:cNvPr id="6443" name="Google Shape;6443;p7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5"/>
          <p:cNvGrpSpPr/>
          <p:nvPr/>
        </p:nvGrpSpPr>
        <p:grpSpPr>
          <a:xfrm>
            <a:off x="2130310" y="1969737"/>
            <a:ext cx="371814" cy="369974"/>
            <a:chOff x="-41893475" y="3584850"/>
            <a:chExt cx="318225" cy="316650"/>
          </a:xfrm>
        </p:grpSpPr>
        <p:sp>
          <p:nvSpPr>
            <p:cNvPr id="6449" name="Google Shape;6449;p7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3" name="Google Shape;6453;p7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5" name="Google Shape;6455;p75"/>
          <p:cNvGrpSpPr/>
          <p:nvPr/>
        </p:nvGrpSpPr>
        <p:grpSpPr>
          <a:xfrm>
            <a:off x="900338" y="3365029"/>
            <a:ext cx="337522" cy="370909"/>
            <a:chOff x="-39998250" y="3605325"/>
            <a:chExt cx="288875" cy="317450"/>
          </a:xfrm>
        </p:grpSpPr>
        <p:sp>
          <p:nvSpPr>
            <p:cNvPr id="6456" name="Google Shape;6456;p7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5"/>
          <p:cNvGrpSpPr/>
          <p:nvPr/>
        </p:nvGrpSpPr>
        <p:grpSpPr>
          <a:xfrm>
            <a:off x="884112" y="3823493"/>
            <a:ext cx="369974" cy="369945"/>
            <a:chOff x="-40011050" y="3972375"/>
            <a:chExt cx="316650" cy="316625"/>
          </a:xfrm>
        </p:grpSpPr>
        <p:sp>
          <p:nvSpPr>
            <p:cNvPr id="6459" name="Google Shape;6459;p7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5"/>
          <p:cNvGrpSpPr/>
          <p:nvPr/>
        </p:nvGrpSpPr>
        <p:grpSpPr>
          <a:xfrm>
            <a:off x="3116043" y="2888192"/>
            <a:ext cx="266921" cy="369039"/>
            <a:chOff x="-38129425" y="3222550"/>
            <a:chExt cx="228450" cy="315850"/>
          </a:xfrm>
        </p:grpSpPr>
        <p:sp>
          <p:nvSpPr>
            <p:cNvPr id="6462" name="Google Shape;6462;p7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5"/>
          <p:cNvGrpSpPr/>
          <p:nvPr/>
        </p:nvGrpSpPr>
        <p:grpSpPr>
          <a:xfrm>
            <a:off x="3071012" y="3344787"/>
            <a:ext cx="371785" cy="369974"/>
            <a:chOff x="-38172725" y="3588000"/>
            <a:chExt cx="318200" cy="316650"/>
          </a:xfrm>
        </p:grpSpPr>
        <p:sp>
          <p:nvSpPr>
            <p:cNvPr id="6465" name="Google Shape;6465;p7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5"/>
          <p:cNvGrpSpPr/>
          <p:nvPr/>
        </p:nvGrpSpPr>
        <p:grpSpPr>
          <a:xfrm>
            <a:off x="3146914" y="3803222"/>
            <a:ext cx="219981" cy="369974"/>
            <a:chOff x="-38109725" y="3955025"/>
            <a:chExt cx="188275" cy="316650"/>
          </a:xfrm>
        </p:grpSpPr>
        <p:sp>
          <p:nvSpPr>
            <p:cNvPr id="6474" name="Google Shape;6474;p7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5"/>
          <p:cNvGrpSpPr/>
          <p:nvPr/>
        </p:nvGrpSpPr>
        <p:grpSpPr>
          <a:xfrm>
            <a:off x="2562313" y="1534643"/>
            <a:ext cx="373654" cy="369068"/>
            <a:chOff x="-41530375" y="3218800"/>
            <a:chExt cx="319800" cy="315875"/>
          </a:xfrm>
        </p:grpSpPr>
        <p:sp>
          <p:nvSpPr>
            <p:cNvPr id="6478" name="Google Shape;6478;p7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5"/>
          <p:cNvGrpSpPr/>
          <p:nvPr/>
        </p:nvGrpSpPr>
        <p:grpSpPr>
          <a:xfrm>
            <a:off x="2564607" y="2049801"/>
            <a:ext cx="369068" cy="289004"/>
            <a:chOff x="-41526450" y="3653375"/>
            <a:chExt cx="315875" cy="247350"/>
          </a:xfrm>
        </p:grpSpPr>
        <p:sp>
          <p:nvSpPr>
            <p:cNvPr id="6481" name="Google Shape;6481;p7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5"/>
          <p:cNvGrpSpPr/>
          <p:nvPr/>
        </p:nvGrpSpPr>
        <p:grpSpPr>
          <a:xfrm>
            <a:off x="2565994" y="2412465"/>
            <a:ext cx="366293" cy="369974"/>
            <a:chOff x="-41526450" y="3951100"/>
            <a:chExt cx="313500" cy="316650"/>
          </a:xfrm>
        </p:grpSpPr>
        <p:sp>
          <p:nvSpPr>
            <p:cNvPr id="6484" name="Google Shape;6484;p7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5"/>
          <p:cNvGrpSpPr/>
          <p:nvPr/>
        </p:nvGrpSpPr>
        <p:grpSpPr>
          <a:xfrm>
            <a:off x="1331249" y="2906594"/>
            <a:ext cx="339595" cy="371814"/>
            <a:chOff x="-39625900" y="3238300"/>
            <a:chExt cx="290650" cy="318225"/>
          </a:xfrm>
        </p:grpSpPr>
        <p:sp>
          <p:nvSpPr>
            <p:cNvPr id="6488" name="Google Shape;6488;p7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0" name="Google Shape;6490;p7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75"/>
          <p:cNvGrpSpPr/>
          <p:nvPr/>
        </p:nvGrpSpPr>
        <p:grpSpPr>
          <a:xfrm>
            <a:off x="1325300" y="3823055"/>
            <a:ext cx="366293" cy="370441"/>
            <a:chOff x="-39647175" y="3972000"/>
            <a:chExt cx="313500" cy="317050"/>
          </a:xfrm>
        </p:grpSpPr>
        <p:sp>
          <p:nvSpPr>
            <p:cNvPr id="6492" name="Google Shape;6492;p7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5"/>
          <p:cNvGrpSpPr/>
          <p:nvPr/>
        </p:nvGrpSpPr>
        <p:grpSpPr>
          <a:xfrm>
            <a:off x="3494427" y="2887053"/>
            <a:ext cx="375495" cy="370879"/>
            <a:chOff x="-37808850" y="3221575"/>
            <a:chExt cx="321375" cy="317425"/>
          </a:xfrm>
        </p:grpSpPr>
        <p:sp>
          <p:nvSpPr>
            <p:cNvPr id="6496" name="Google Shape;6496;p7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5"/>
          <p:cNvGrpSpPr/>
          <p:nvPr/>
        </p:nvGrpSpPr>
        <p:grpSpPr>
          <a:xfrm>
            <a:off x="3503201" y="3409084"/>
            <a:ext cx="372749" cy="241158"/>
            <a:chOff x="-37806500" y="3643030"/>
            <a:chExt cx="319025" cy="206400"/>
          </a:xfrm>
        </p:grpSpPr>
        <p:sp>
          <p:nvSpPr>
            <p:cNvPr id="6499" name="Google Shape;6499;p7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5"/>
          <p:cNvGrpSpPr/>
          <p:nvPr/>
        </p:nvGrpSpPr>
        <p:grpSpPr>
          <a:xfrm>
            <a:off x="3505508" y="3801381"/>
            <a:ext cx="368134" cy="371814"/>
            <a:chOff x="-37804925" y="3953450"/>
            <a:chExt cx="315075" cy="318225"/>
          </a:xfrm>
        </p:grpSpPr>
        <p:sp>
          <p:nvSpPr>
            <p:cNvPr id="6502" name="Google Shape;6502;p7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5" name="Google Shape;6505;p7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6" name="Google Shape;6506;p75"/>
          <p:cNvGrpSpPr/>
          <p:nvPr/>
        </p:nvGrpSpPr>
        <p:grpSpPr>
          <a:xfrm>
            <a:off x="4860977" y="1553988"/>
            <a:ext cx="355663" cy="308725"/>
            <a:chOff x="-28462125" y="3199700"/>
            <a:chExt cx="298550" cy="259150"/>
          </a:xfrm>
        </p:grpSpPr>
        <p:sp>
          <p:nvSpPr>
            <p:cNvPr id="6507" name="Google Shape;6507;p7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75"/>
          <p:cNvGrpSpPr/>
          <p:nvPr/>
        </p:nvGrpSpPr>
        <p:grpSpPr>
          <a:xfrm>
            <a:off x="4861930" y="1988678"/>
            <a:ext cx="353757" cy="352833"/>
            <a:chOff x="-28461325" y="3545475"/>
            <a:chExt cx="296950" cy="296175"/>
          </a:xfrm>
        </p:grpSpPr>
        <p:sp>
          <p:nvSpPr>
            <p:cNvPr id="6511" name="Google Shape;6511;p7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5"/>
          <p:cNvGrpSpPr/>
          <p:nvPr/>
        </p:nvGrpSpPr>
        <p:grpSpPr>
          <a:xfrm>
            <a:off x="4858162" y="2438722"/>
            <a:ext cx="361292" cy="352803"/>
            <a:chOff x="-28463700" y="3914875"/>
            <a:chExt cx="303275" cy="296150"/>
          </a:xfrm>
        </p:grpSpPr>
        <p:sp>
          <p:nvSpPr>
            <p:cNvPr id="6518" name="Google Shape;6518;p7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5"/>
          <p:cNvGrpSpPr/>
          <p:nvPr/>
        </p:nvGrpSpPr>
        <p:grpSpPr>
          <a:xfrm>
            <a:off x="7092947" y="1594805"/>
            <a:ext cx="351880" cy="227092"/>
            <a:chOff x="-26573400" y="3224125"/>
            <a:chExt cx="295375" cy="190625"/>
          </a:xfrm>
        </p:grpSpPr>
        <p:sp>
          <p:nvSpPr>
            <p:cNvPr id="6521" name="Google Shape;6521;p7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5"/>
          <p:cNvGrpSpPr/>
          <p:nvPr/>
        </p:nvGrpSpPr>
        <p:grpSpPr>
          <a:xfrm>
            <a:off x="7092947" y="1989140"/>
            <a:ext cx="351880" cy="351910"/>
            <a:chOff x="-26573400" y="3546250"/>
            <a:chExt cx="295375" cy="295400"/>
          </a:xfrm>
        </p:grpSpPr>
        <p:sp>
          <p:nvSpPr>
            <p:cNvPr id="6524" name="Google Shape;6524;p7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5"/>
          <p:cNvGrpSpPr/>
          <p:nvPr/>
        </p:nvGrpSpPr>
        <p:grpSpPr>
          <a:xfrm>
            <a:off x="7081228" y="2439049"/>
            <a:ext cx="375319" cy="352148"/>
            <a:chOff x="-26583625" y="3917025"/>
            <a:chExt cx="315050" cy="295600"/>
          </a:xfrm>
        </p:grpSpPr>
        <p:sp>
          <p:nvSpPr>
            <p:cNvPr id="6530" name="Google Shape;6530;p7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7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75"/>
          <p:cNvGrpSpPr/>
          <p:nvPr/>
        </p:nvGrpSpPr>
        <p:grpSpPr>
          <a:xfrm>
            <a:off x="5779742" y="3398079"/>
            <a:ext cx="289039" cy="352833"/>
            <a:chOff x="-24694925" y="3518700"/>
            <a:chExt cx="242625" cy="296175"/>
          </a:xfrm>
        </p:grpSpPr>
        <p:sp>
          <p:nvSpPr>
            <p:cNvPr id="6536" name="Google Shape;6536;p7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5"/>
          <p:cNvGrpSpPr/>
          <p:nvPr/>
        </p:nvGrpSpPr>
        <p:grpSpPr>
          <a:xfrm>
            <a:off x="5779280" y="3848107"/>
            <a:ext cx="289962" cy="352833"/>
            <a:chOff x="-24709100" y="3888875"/>
            <a:chExt cx="243400" cy="296175"/>
          </a:xfrm>
        </p:grpSpPr>
        <p:sp>
          <p:nvSpPr>
            <p:cNvPr id="6541" name="Google Shape;6541;p7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75"/>
          <p:cNvGrpSpPr/>
          <p:nvPr/>
        </p:nvGrpSpPr>
        <p:grpSpPr>
          <a:xfrm>
            <a:off x="7979280" y="2920770"/>
            <a:ext cx="356556" cy="349557"/>
            <a:chOff x="-22863675" y="3131775"/>
            <a:chExt cx="299300" cy="293425"/>
          </a:xfrm>
        </p:grpSpPr>
        <p:sp>
          <p:nvSpPr>
            <p:cNvPr id="6545" name="Google Shape;6545;p7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5"/>
          <p:cNvGrpSpPr/>
          <p:nvPr/>
        </p:nvGrpSpPr>
        <p:grpSpPr>
          <a:xfrm>
            <a:off x="5322144" y="1531949"/>
            <a:ext cx="310602" cy="352803"/>
            <a:chOff x="-28069875" y="3175300"/>
            <a:chExt cx="260725" cy="296150"/>
          </a:xfrm>
        </p:grpSpPr>
        <p:sp>
          <p:nvSpPr>
            <p:cNvPr id="6549" name="Google Shape;6549;p7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8" name="Google Shape;6558;p7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5"/>
          <p:cNvGrpSpPr/>
          <p:nvPr/>
        </p:nvGrpSpPr>
        <p:grpSpPr>
          <a:xfrm>
            <a:off x="5363423" y="2439183"/>
            <a:ext cx="228045" cy="351880"/>
            <a:chOff x="-28032075" y="3916450"/>
            <a:chExt cx="191425" cy="295375"/>
          </a:xfrm>
        </p:grpSpPr>
        <p:sp>
          <p:nvSpPr>
            <p:cNvPr id="6560" name="Google Shape;6560;p7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5"/>
          <p:cNvGrpSpPr/>
          <p:nvPr/>
        </p:nvGrpSpPr>
        <p:grpSpPr>
          <a:xfrm>
            <a:off x="7528769" y="1531934"/>
            <a:ext cx="352833" cy="352833"/>
            <a:chOff x="-26201650" y="3176075"/>
            <a:chExt cx="296175" cy="296175"/>
          </a:xfrm>
        </p:grpSpPr>
        <p:sp>
          <p:nvSpPr>
            <p:cNvPr id="6564" name="Google Shape;6564;p7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75"/>
          <p:cNvGrpSpPr/>
          <p:nvPr/>
        </p:nvGrpSpPr>
        <p:grpSpPr>
          <a:xfrm>
            <a:off x="7528293" y="1989155"/>
            <a:ext cx="353786" cy="351880"/>
            <a:chOff x="-26204800" y="3547050"/>
            <a:chExt cx="296975" cy="295375"/>
          </a:xfrm>
        </p:grpSpPr>
        <p:sp>
          <p:nvSpPr>
            <p:cNvPr id="6567" name="Google Shape;6567;p7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7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75"/>
          <p:cNvGrpSpPr/>
          <p:nvPr/>
        </p:nvGrpSpPr>
        <p:grpSpPr>
          <a:xfrm>
            <a:off x="6199548" y="2919133"/>
            <a:ext cx="345328" cy="352833"/>
            <a:chOff x="-24353875" y="3147725"/>
            <a:chExt cx="289875" cy="296175"/>
          </a:xfrm>
        </p:grpSpPr>
        <p:sp>
          <p:nvSpPr>
            <p:cNvPr id="6571" name="Google Shape;6571;p7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5"/>
          <p:cNvGrpSpPr/>
          <p:nvPr/>
        </p:nvGrpSpPr>
        <p:grpSpPr>
          <a:xfrm>
            <a:off x="6207530" y="3398540"/>
            <a:ext cx="329365" cy="351910"/>
            <a:chOff x="-24344425" y="3519475"/>
            <a:chExt cx="276475" cy="295400"/>
          </a:xfrm>
        </p:grpSpPr>
        <p:sp>
          <p:nvSpPr>
            <p:cNvPr id="6574" name="Google Shape;6574;p7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75"/>
          <p:cNvGrpSpPr/>
          <p:nvPr/>
        </p:nvGrpSpPr>
        <p:grpSpPr>
          <a:xfrm>
            <a:off x="6197210" y="3850460"/>
            <a:ext cx="350004" cy="348128"/>
            <a:chOff x="-24353075" y="3891250"/>
            <a:chExt cx="293800" cy="292225"/>
          </a:xfrm>
        </p:grpSpPr>
        <p:sp>
          <p:nvSpPr>
            <p:cNvPr id="6577" name="Google Shape;6577;p7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5"/>
          <p:cNvGrpSpPr/>
          <p:nvPr/>
        </p:nvGrpSpPr>
        <p:grpSpPr>
          <a:xfrm>
            <a:off x="7980681" y="3398763"/>
            <a:ext cx="353757" cy="351463"/>
            <a:chOff x="-22845575" y="3504075"/>
            <a:chExt cx="296950" cy="295025"/>
          </a:xfrm>
        </p:grpSpPr>
        <p:sp>
          <p:nvSpPr>
            <p:cNvPr id="6580" name="Google Shape;6580;p7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5"/>
          <p:cNvGrpSpPr/>
          <p:nvPr/>
        </p:nvGrpSpPr>
        <p:grpSpPr>
          <a:xfrm>
            <a:off x="5773862" y="1532411"/>
            <a:ext cx="299344" cy="351880"/>
            <a:chOff x="-27691025" y="3175300"/>
            <a:chExt cx="251275" cy="295375"/>
          </a:xfrm>
        </p:grpSpPr>
        <p:sp>
          <p:nvSpPr>
            <p:cNvPr id="6583" name="Google Shape;6583;p7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5"/>
          <p:cNvGrpSpPr/>
          <p:nvPr/>
        </p:nvGrpSpPr>
        <p:grpSpPr>
          <a:xfrm>
            <a:off x="5746179" y="2051087"/>
            <a:ext cx="354710" cy="228015"/>
            <a:chOff x="-27721750" y="3598250"/>
            <a:chExt cx="297750" cy="191400"/>
          </a:xfrm>
        </p:grpSpPr>
        <p:sp>
          <p:nvSpPr>
            <p:cNvPr id="6588" name="Google Shape;6588;p7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75"/>
          <p:cNvGrpSpPr/>
          <p:nvPr/>
        </p:nvGrpSpPr>
        <p:grpSpPr>
          <a:xfrm>
            <a:off x="5747579" y="2444633"/>
            <a:ext cx="351910" cy="340980"/>
            <a:chOff x="-27719400" y="3925600"/>
            <a:chExt cx="295400" cy="286225"/>
          </a:xfrm>
        </p:grpSpPr>
        <p:sp>
          <p:nvSpPr>
            <p:cNvPr id="6591" name="Google Shape;6591;p7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5"/>
          <p:cNvGrpSpPr/>
          <p:nvPr/>
        </p:nvGrpSpPr>
        <p:grpSpPr>
          <a:xfrm>
            <a:off x="7968851" y="1531473"/>
            <a:ext cx="353757" cy="353757"/>
            <a:chOff x="-25834600" y="3176875"/>
            <a:chExt cx="296950" cy="296950"/>
          </a:xfrm>
        </p:grpSpPr>
        <p:sp>
          <p:nvSpPr>
            <p:cNvPr id="6594" name="Google Shape;6594;p7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5"/>
          <p:cNvGrpSpPr/>
          <p:nvPr/>
        </p:nvGrpSpPr>
        <p:grpSpPr>
          <a:xfrm>
            <a:off x="7968851" y="1999474"/>
            <a:ext cx="353757" cy="331241"/>
            <a:chOff x="-25834600" y="3564375"/>
            <a:chExt cx="296950" cy="278050"/>
          </a:xfrm>
        </p:grpSpPr>
        <p:sp>
          <p:nvSpPr>
            <p:cNvPr id="6600" name="Google Shape;6600;p7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5"/>
          <p:cNvGrpSpPr/>
          <p:nvPr/>
        </p:nvGrpSpPr>
        <p:grpSpPr>
          <a:xfrm>
            <a:off x="7966974" y="2438826"/>
            <a:ext cx="357509" cy="352595"/>
            <a:chOff x="-25834600" y="3915850"/>
            <a:chExt cx="300100" cy="295975"/>
          </a:xfrm>
        </p:grpSpPr>
        <p:sp>
          <p:nvSpPr>
            <p:cNvPr id="6609" name="Google Shape;6609;p7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5"/>
          <p:cNvGrpSpPr/>
          <p:nvPr/>
        </p:nvGrpSpPr>
        <p:grpSpPr>
          <a:xfrm>
            <a:off x="6702402" y="2920056"/>
            <a:ext cx="228968" cy="350987"/>
            <a:chOff x="-23930925" y="3149300"/>
            <a:chExt cx="192200" cy="294625"/>
          </a:xfrm>
        </p:grpSpPr>
        <p:sp>
          <p:nvSpPr>
            <p:cNvPr id="6613" name="Google Shape;6613;p7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5"/>
          <p:cNvGrpSpPr/>
          <p:nvPr/>
        </p:nvGrpSpPr>
        <p:grpSpPr>
          <a:xfrm>
            <a:off x="6659232" y="3398540"/>
            <a:ext cx="315307" cy="351910"/>
            <a:chOff x="-23962425" y="3519475"/>
            <a:chExt cx="264675" cy="295400"/>
          </a:xfrm>
        </p:grpSpPr>
        <p:sp>
          <p:nvSpPr>
            <p:cNvPr id="6618" name="Google Shape;6618;p7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0" name="Google Shape;6620;p7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1" name="Google Shape;6621;p75"/>
          <p:cNvGrpSpPr/>
          <p:nvPr/>
        </p:nvGrpSpPr>
        <p:grpSpPr>
          <a:xfrm>
            <a:off x="8037908" y="3848584"/>
            <a:ext cx="239302" cy="351880"/>
            <a:chOff x="-22788075" y="3904625"/>
            <a:chExt cx="200875" cy="295375"/>
          </a:xfrm>
        </p:grpSpPr>
        <p:sp>
          <p:nvSpPr>
            <p:cNvPr id="6622" name="Google Shape;6622;p7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5"/>
          <p:cNvGrpSpPr/>
          <p:nvPr/>
        </p:nvGrpSpPr>
        <p:grpSpPr>
          <a:xfrm>
            <a:off x="6193206" y="1531949"/>
            <a:ext cx="354710" cy="352803"/>
            <a:chOff x="-27351575" y="3175300"/>
            <a:chExt cx="297750" cy="296150"/>
          </a:xfrm>
        </p:grpSpPr>
        <p:sp>
          <p:nvSpPr>
            <p:cNvPr id="6627" name="Google Shape;6627;p7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75"/>
          <p:cNvGrpSpPr/>
          <p:nvPr/>
        </p:nvGrpSpPr>
        <p:grpSpPr>
          <a:xfrm>
            <a:off x="6235914" y="1988559"/>
            <a:ext cx="269293" cy="353072"/>
            <a:chOff x="-27313750" y="3545275"/>
            <a:chExt cx="226050" cy="296375"/>
          </a:xfrm>
        </p:grpSpPr>
        <p:sp>
          <p:nvSpPr>
            <p:cNvPr id="6632" name="Google Shape;6632;p7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5"/>
          <p:cNvGrpSpPr/>
          <p:nvPr/>
        </p:nvGrpSpPr>
        <p:grpSpPr>
          <a:xfrm>
            <a:off x="6193206" y="2436830"/>
            <a:ext cx="354710" cy="356586"/>
            <a:chOff x="-27351575" y="3915650"/>
            <a:chExt cx="297750" cy="299325"/>
          </a:xfrm>
        </p:grpSpPr>
        <p:sp>
          <p:nvSpPr>
            <p:cNvPr id="6636" name="Google Shape;6636;p7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5"/>
          <p:cNvGrpSpPr/>
          <p:nvPr/>
        </p:nvGrpSpPr>
        <p:grpSpPr>
          <a:xfrm>
            <a:off x="4880696" y="2919029"/>
            <a:ext cx="319060" cy="353042"/>
            <a:chOff x="-25445525" y="3175900"/>
            <a:chExt cx="267825" cy="296350"/>
          </a:xfrm>
        </p:grpSpPr>
        <p:sp>
          <p:nvSpPr>
            <p:cNvPr id="6639" name="Google Shape;6639;p7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75"/>
          <p:cNvGrpSpPr/>
          <p:nvPr/>
        </p:nvGrpSpPr>
        <p:grpSpPr>
          <a:xfrm>
            <a:off x="4862410" y="3409352"/>
            <a:ext cx="355633" cy="330288"/>
            <a:chOff x="-25465200" y="3565175"/>
            <a:chExt cx="298525" cy="277250"/>
          </a:xfrm>
        </p:grpSpPr>
        <p:sp>
          <p:nvSpPr>
            <p:cNvPr id="6643" name="Google Shape;6643;p7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5" name="Google Shape;6645;p75"/>
          <p:cNvGrpSpPr/>
          <p:nvPr/>
        </p:nvGrpSpPr>
        <p:grpSpPr>
          <a:xfrm>
            <a:off x="4861948" y="3848882"/>
            <a:ext cx="356556" cy="351285"/>
            <a:chOff x="-25465200" y="3916150"/>
            <a:chExt cx="299300" cy="294875"/>
          </a:xfrm>
        </p:grpSpPr>
        <p:sp>
          <p:nvSpPr>
            <p:cNvPr id="6646" name="Google Shape;6646;p7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5"/>
          <p:cNvGrpSpPr/>
          <p:nvPr/>
        </p:nvGrpSpPr>
        <p:grpSpPr>
          <a:xfrm>
            <a:off x="7089388" y="2919148"/>
            <a:ext cx="351880" cy="352803"/>
            <a:chOff x="-23615075" y="3148525"/>
            <a:chExt cx="295375" cy="296150"/>
          </a:xfrm>
        </p:grpSpPr>
        <p:sp>
          <p:nvSpPr>
            <p:cNvPr id="6649" name="Google Shape;6649;p7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3" name="Google Shape;6653;p7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4" name="Google Shape;6654;p75"/>
          <p:cNvGrpSpPr/>
          <p:nvPr/>
        </p:nvGrpSpPr>
        <p:grpSpPr>
          <a:xfrm>
            <a:off x="7088911" y="3858427"/>
            <a:ext cx="352833" cy="332194"/>
            <a:chOff x="-23615075" y="3906200"/>
            <a:chExt cx="296175" cy="278850"/>
          </a:xfrm>
        </p:grpSpPr>
        <p:sp>
          <p:nvSpPr>
            <p:cNvPr id="6655" name="Google Shape;6655;p7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7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9" name="Google Shape;6659;p75"/>
          <p:cNvGrpSpPr/>
          <p:nvPr/>
        </p:nvGrpSpPr>
        <p:grpSpPr>
          <a:xfrm>
            <a:off x="6637880" y="1532068"/>
            <a:ext cx="353757" cy="352565"/>
            <a:chOff x="-26980600" y="3175500"/>
            <a:chExt cx="296950" cy="295950"/>
          </a:xfrm>
        </p:grpSpPr>
        <p:sp>
          <p:nvSpPr>
            <p:cNvPr id="6660" name="Google Shape;6660;p7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7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75"/>
          <p:cNvGrpSpPr/>
          <p:nvPr/>
        </p:nvGrpSpPr>
        <p:grpSpPr>
          <a:xfrm>
            <a:off x="6638357" y="2470604"/>
            <a:ext cx="352803" cy="289039"/>
            <a:chOff x="-26981375" y="3951875"/>
            <a:chExt cx="296150" cy="242625"/>
          </a:xfrm>
        </p:grpSpPr>
        <p:sp>
          <p:nvSpPr>
            <p:cNvPr id="6665" name="Google Shape;6665;p7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75"/>
          <p:cNvGrpSpPr/>
          <p:nvPr/>
        </p:nvGrpSpPr>
        <p:grpSpPr>
          <a:xfrm>
            <a:off x="5303399" y="2918195"/>
            <a:ext cx="351910" cy="354710"/>
            <a:chOff x="-25094250" y="3176075"/>
            <a:chExt cx="295400" cy="297750"/>
          </a:xfrm>
        </p:grpSpPr>
        <p:sp>
          <p:nvSpPr>
            <p:cNvPr id="6669" name="Google Shape;6669;p7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5"/>
          <p:cNvGrpSpPr/>
          <p:nvPr/>
        </p:nvGrpSpPr>
        <p:grpSpPr>
          <a:xfrm>
            <a:off x="5303399" y="3398556"/>
            <a:ext cx="351910" cy="351880"/>
            <a:chOff x="-25094250" y="3547050"/>
            <a:chExt cx="295400" cy="295375"/>
          </a:xfrm>
        </p:grpSpPr>
        <p:sp>
          <p:nvSpPr>
            <p:cNvPr id="6673" name="Google Shape;6673;p7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8" name="Google Shape;6678;p7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9" name="Google Shape;6679;p75"/>
          <p:cNvGrpSpPr/>
          <p:nvPr/>
        </p:nvGrpSpPr>
        <p:grpSpPr>
          <a:xfrm>
            <a:off x="7535476" y="2919148"/>
            <a:ext cx="352803" cy="352803"/>
            <a:chOff x="-23245675" y="3148525"/>
            <a:chExt cx="296150" cy="296150"/>
          </a:xfrm>
        </p:grpSpPr>
        <p:sp>
          <p:nvSpPr>
            <p:cNvPr id="6680" name="Google Shape;6680;p7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3" name="Google Shape;6683;p7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4" name="Google Shape;6684;p75"/>
          <p:cNvGrpSpPr/>
          <p:nvPr/>
        </p:nvGrpSpPr>
        <p:grpSpPr>
          <a:xfrm>
            <a:off x="7535938" y="3848122"/>
            <a:ext cx="351880" cy="352803"/>
            <a:chOff x="-23244900" y="3888100"/>
            <a:chExt cx="295375" cy="296150"/>
          </a:xfrm>
        </p:grpSpPr>
        <p:sp>
          <p:nvSpPr>
            <p:cNvPr id="6685" name="Google Shape;6685;p7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6" name="Google Shape;6696;p7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0"/>
        <p:cNvGrpSpPr/>
        <p:nvPr/>
      </p:nvGrpSpPr>
      <p:grpSpPr>
        <a:xfrm>
          <a:off x="0" y="0"/>
          <a:ext cx="0" cy="0"/>
          <a:chOff x="0" y="0"/>
          <a:chExt cx="0" cy="0"/>
        </a:xfrm>
      </p:grpSpPr>
      <p:sp>
        <p:nvSpPr>
          <p:cNvPr id="6701" name="Google Shape;6701;p7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02" name="Google Shape;6702;p7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03" name="Google Shape;6703;p7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4" name="Google Shape;6704;p76"/>
          <p:cNvGrpSpPr/>
          <p:nvPr/>
        </p:nvGrpSpPr>
        <p:grpSpPr>
          <a:xfrm>
            <a:off x="850004" y="1975418"/>
            <a:ext cx="367261" cy="367261"/>
            <a:chOff x="-65145700" y="3727425"/>
            <a:chExt cx="317425" cy="317425"/>
          </a:xfrm>
        </p:grpSpPr>
        <p:sp>
          <p:nvSpPr>
            <p:cNvPr id="6705" name="Google Shape;6705;p7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6"/>
          <p:cNvGrpSpPr/>
          <p:nvPr/>
        </p:nvGrpSpPr>
        <p:grpSpPr>
          <a:xfrm>
            <a:off x="853201" y="2404333"/>
            <a:ext cx="360868" cy="367261"/>
            <a:chOff x="-65144125" y="4094450"/>
            <a:chExt cx="311900" cy="317425"/>
          </a:xfrm>
        </p:grpSpPr>
        <p:sp>
          <p:nvSpPr>
            <p:cNvPr id="6708" name="Google Shape;6708;p7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1" name="Google Shape;6711;p7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2" name="Google Shape;6712;p76"/>
          <p:cNvGrpSpPr/>
          <p:nvPr/>
        </p:nvGrpSpPr>
        <p:grpSpPr>
          <a:xfrm>
            <a:off x="3056770" y="1975028"/>
            <a:ext cx="370645" cy="368042"/>
            <a:chOff x="-63250675" y="3744075"/>
            <a:chExt cx="320350" cy="318100"/>
          </a:xfrm>
        </p:grpSpPr>
        <p:sp>
          <p:nvSpPr>
            <p:cNvPr id="6713" name="Google Shape;6713;p7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6"/>
          <p:cNvGrpSpPr/>
          <p:nvPr/>
        </p:nvGrpSpPr>
        <p:grpSpPr>
          <a:xfrm>
            <a:off x="3058462" y="2404333"/>
            <a:ext cx="367261" cy="367261"/>
            <a:chOff x="-63250675" y="4110200"/>
            <a:chExt cx="317425" cy="317425"/>
          </a:xfrm>
        </p:grpSpPr>
        <p:sp>
          <p:nvSpPr>
            <p:cNvPr id="6717" name="Google Shape;6717;p7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6"/>
          <p:cNvGrpSpPr/>
          <p:nvPr/>
        </p:nvGrpSpPr>
        <p:grpSpPr>
          <a:xfrm>
            <a:off x="1737509" y="2901428"/>
            <a:ext cx="359075" cy="358844"/>
            <a:chOff x="-61351725" y="3372400"/>
            <a:chExt cx="310350" cy="310150"/>
          </a:xfrm>
        </p:grpSpPr>
        <p:sp>
          <p:nvSpPr>
            <p:cNvPr id="6727" name="Google Shape;6727;p7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6"/>
          <p:cNvGrpSpPr/>
          <p:nvPr/>
        </p:nvGrpSpPr>
        <p:grpSpPr>
          <a:xfrm>
            <a:off x="1733864" y="3364484"/>
            <a:ext cx="366364" cy="333534"/>
            <a:chOff x="-61354875" y="3751050"/>
            <a:chExt cx="316650" cy="288275"/>
          </a:xfrm>
        </p:grpSpPr>
        <p:sp>
          <p:nvSpPr>
            <p:cNvPr id="6731" name="Google Shape;6731;p7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6"/>
          <p:cNvGrpSpPr/>
          <p:nvPr/>
        </p:nvGrpSpPr>
        <p:grpSpPr>
          <a:xfrm>
            <a:off x="1733864" y="3806124"/>
            <a:ext cx="366364" cy="367290"/>
            <a:chOff x="-61354875" y="4101525"/>
            <a:chExt cx="316650" cy="317450"/>
          </a:xfrm>
        </p:grpSpPr>
        <p:sp>
          <p:nvSpPr>
            <p:cNvPr id="6735" name="Google Shape;6735;p7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6"/>
          <p:cNvGrpSpPr/>
          <p:nvPr/>
        </p:nvGrpSpPr>
        <p:grpSpPr>
          <a:xfrm>
            <a:off x="3950299" y="2898000"/>
            <a:ext cx="368157" cy="365699"/>
            <a:chOff x="-59470075" y="3308975"/>
            <a:chExt cx="318200" cy="316075"/>
          </a:xfrm>
        </p:grpSpPr>
        <p:sp>
          <p:nvSpPr>
            <p:cNvPr id="6738" name="Google Shape;6738;p7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76"/>
          <p:cNvGrpSpPr/>
          <p:nvPr/>
        </p:nvGrpSpPr>
        <p:grpSpPr>
          <a:xfrm>
            <a:off x="1295729" y="1533705"/>
            <a:ext cx="367261" cy="364686"/>
            <a:chOff x="-64781025" y="3361050"/>
            <a:chExt cx="317425" cy="315200"/>
          </a:xfrm>
        </p:grpSpPr>
        <p:sp>
          <p:nvSpPr>
            <p:cNvPr id="6748" name="Google Shape;6748;p7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2" name="Google Shape;6752;p7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76"/>
          <p:cNvGrpSpPr/>
          <p:nvPr/>
        </p:nvGrpSpPr>
        <p:grpSpPr>
          <a:xfrm>
            <a:off x="3500129" y="1975144"/>
            <a:ext cx="382765" cy="367810"/>
            <a:chOff x="-62890750" y="3747425"/>
            <a:chExt cx="330825" cy="317900"/>
          </a:xfrm>
        </p:grpSpPr>
        <p:sp>
          <p:nvSpPr>
            <p:cNvPr id="6756" name="Google Shape;6756;p7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6"/>
          <p:cNvGrpSpPr/>
          <p:nvPr/>
        </p:nvGrpSpPr>
        <p:grpSpPr>
          <a:xfrm>
            <a:off x="3507881" y="2404781"/>
            <a:ext cx="367261" cy="366364"/>
            <a:chOff x="-62884425" y="4111775"/>
            <a:chExt cx="317425" cy="316650"/>
          </a:xfrm>
        </p:grpSpPr>
        <p:sp>
          <p:nvSpPr>
            <p:cNvPr id="6771" name="Google Shape;6771;p7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6"/>
          <p:cNvGrpSpPr/>
          <p:nvPr/>
        </p:nvGrpSpPr>
        <p:grpSpPr>
          <a:xfrm>
            <a:off x="2180515" y="2900850"/>
            <a:ext cx="365438" cy="360001"/>
            <a:chOff x="-60991775" y="3376900"/>
            <a:chExt cx="315850" cy="311150"/>
          </a:xfrm>
        </p:grpSpPr>
        <p:sp>
          <p:nvSpPr>
            <p:cNvPr id="6774" name="Google Shape;6774;p7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6"/>
          <p:cNvGrpSpPr/>
          <p:nvPr/>
        </p:nvGrpSpPr>
        <p:grpSpPr>
          <a:xfrm>
            <a:off x="2180052" y="3351714"/>
            <a:ext cx="366364" cy="359075"/>
            <a:chOff x="-60988625" y="3740800"/>
            <a:chExt cx="316650" cy="310350"/>
          </a:xfrm>
        </p:grpSpPr>
        <p:sp>
          <p:nvSpPr>
            <p:cNvPr id="6778" name="Google Shape;6778;p7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6"/>
          <p:cNvGrpSpPr/>
          <p:nvPr/>
        </p:nvGrpSpPr>
        <p:grpSpPr>
          <a:xfrm>
            <a:off x="2180052" y="3807165"/>
            <a:ext cx="366364" cy="365207"/>
            <a:chOff x="-60987850" y="4100950"/>
            <a:chExt cx="316650" cy="315650"/>
          </a:xfrm>
        </p:grpSpPr>
        <p:sp>
          <p:nvSpPr>
            <p:cNvPr id="6782" name="Google Shape;6782;p7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6"/>
          <p:cNvGrpSpPr/>
          <p:nvPr/>
        </p:nvGrpSpPr>
        <p:grpSpPr>
          <a:xfrm>
            <a:off x="3949836" y="3352625"/>
            <a:ext cx="369083" cy="357253"/>
            <a:chOff x="-59447250" y="3706150"/>
            <a:chExt cx="319000" cy="308775"/>
          </a:xfrm>
        </p:grpSpPr>
        <p:sp>
          <p:nvSpPr>
            <p:cNvPr id="6788" name="Google Shape;6788;p7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6"/>
          <p:cNvGrpSpPr/>
          <p:nvPr/>
        </p:nvGrpSpPr>
        <p:grpSpPr>
          <a:xfrm>
            <a:off x="1738564" y="1533936"/>
            <a:ext cx="368186" cy="364224"/>
            <a:chOff x="-64406125" y="3362225"/>
            <a:chExt cx="318225" cy="314800"/>
          </a:xfrm>
        </p:grpSpPr>
        <p:sp>
          <p:nvSpPr>
            <p:cNvPr id="6793" name="Google Shape;6793;p7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7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6" name="Google Shape;6796;p76"/>
          <p:cNvGrpSpPr/>
          <p:nvPr/>
        </p:nvGrpSpPr>
        <p:grpSpPr>
          <a:xfrm>
            <a:off x="1739027" y="2404781"/>
            <a:ext cx="367261" cy="366364"/>
            <a:chOff x="-64410850" y="4094450"/>
            <a:chExt cx="317425" cy="316650"/>
          </a:xfrm>
        </p:grpSpPr>
        <p:sp>
          <p:nvSpPr>
            <p:cNvPr id="6797" name="Google Shape;6797;p7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0" name="Google Shape;6800;p7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1" name="Google Shape;6801;p76"/>
          <p:cNvGrpSpPr/>
          <p:nvPr/>
        </p:nvGrpSpPr>
        <p:grpSpPr>
          <a:xfrm>
            <a:off x="3960575" y="1974854"/>
            <a:ext cx="365467" cy="368389"/>
            <a:chOff x="-62516625" y="3743175"/>
            <a:chExt cx="315875" cy="318400"/>
          </a:xfrm>
        </p:grpSpPr>
        <p:sp>
          <p:nvSpPr>
            <p:cNvPr id="6802" name="Google Shape;6802;p7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6"/>
          <p:cNvGrpSpPr/>
          <p:nvPr/>
        </p:nvGrpSpPr>
        <p:grpSpPr>
          <a:xfrm>
            <a:off x="3967415" y="2424826"/>
            <a:ext cx="351786" cy="326274"/>
            <a:chOff x="-62511900" y="4129100"/>
            <a:chExt cx="304050" cy="282000"/>
          </a:xfrm>
        </p:grpSpPr>
        <p:sp>
          <p:nvSpPr>
            <p:cNvPr id="6805" name="Google Shape;6805;p7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6"/>
          <p:cNvGrpSpPr/>
          <p:nvPr/>
        </p:nvGrpSpPr>
        <p:grpSpPr>
          <a:xfrm>
            <a:off x="2645537" y="2897220"/>
            <a:ext cx="310770" cy="367261"/>
            <a:chOff x="-60597975" y="3367475"/>
            <a:chExt cx="268600" cy="317425"/>
          </a:xfrm>
        </p:grpSpPr>
        <p:sp>
          <p:nvSpPr>
            <p:cNvPr id="6811" name="Google Shape;6811;p7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6" name="Google Shape;6816;p7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76"/>
          <p:cNvGrpSpPr/>
          <p:nvPr/>
        </p:nvGrpSpPr>
        <p:grpSpPr>
          <a:xfrm>
            <a:off x="2617740" y="3858536"/>
            <a:ext cx="366364" cy="262465"/>
            <a:chOff x="-60621600" y="4145650"/>
            <a:chExt cx="316650" cy="226850"/>
          </a:xfrm>
        </p:grpSpPr>
        <p:sp>
          <p:nvSpPr>
            <p:cNvPr id="6818" name="Google Shape;6818;p7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6"/>
          <p:cNvGrpSpPr/>
          <p:nvPr/>
        </p:nvGrpSpPr>
        <p:grpSpPr>
          <a:xfrm>
            <a:off x="3954392" y="3807035"/>
            <a:ext cx="359972" cy="365467"/>
            <a:chOff x="-59400775" y="4084200"/>
            <a:chExt cx="311125" cy="315875"/>
          </a:xfrm>
        </p:grpSpPr>
        <p:sp>
          <p:nvSpPr>
            <p:cNvPr id="6822" name="Google Shape;6822;p7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76"/>
          <p:cNvGrpSpPr/>
          <p:nvPr/>
        </p:nvGrpSpPr>
        <p:grpSpPr>
          <a:xfrm>
            <a:off x="2178486" y="1532866"/>
            <a:ext cx="365438" cy="366364"/>
            <a:chOff x="-64044600" y="3360375"/>
            <a:chExt cx="315850" cy="316650"/>
          </a:xfrm>
        </p:grpSpPr>
        <p:sp>
          <p:nvSpPr>
            <p:cNvPr id="6829" name="Google Shape;6829;p7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6"/>
          <p:cNvGrpSpPr/>
          <p:nvPr/>
        </p:nvGrpSpPr>
        <p:grpSpPr>
          <a:xfrm>
            <a:off x="2204909" y="1975418"/>
            <a:ext cx="312592" cy="367261"/>
            <a:chOff x="-64022550" y="3727425"/>
            <a:chExt cx="270175" cy="317425"/>
          </a:xfrm>
        </p:grpSpPr>
        <p:sp>
          <p:nvSpPr>
            <p:cNvPr id="6833" name="Google Shape;6833;p7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6"/>
          <p:cNvGrpSpPr/>
          <p:nvPr/>
        </p:nvGrpSpPr>
        <p:grpSpPr>
          <a:xfrm>
            <a:off x="2229047" y="2404318"/>
            <a:ext cx="264317" cy="367290"/>
            <a:chOff x="-64001300" y="4093650"/>
            <a:chExt cx="228450" cy="317450"/>
          </a:xfrm>
        </p:grpSpPr>
        <p:sp>
          <p:nvSpPr>
            <p:cNvPr id="6837" name="Google Shape;6837;p7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76"/>
          <p:cNvGrpSpPr/>
          <p:nvPr/>
        </p:nvGrpSpPr>
        <p:grpSpPr>
          <a:xfrm>
            <a:off x="848051" y="2897610"/>
            <a:ext cx="359972" cy="366480"/>
            <a:chOff x="-62148800" y="3377700"/>
            <a:chExt cx="311125" cy="316750"/>
          </a:xfrm>
        </p:grpSpPr>
        <p:sp>
          <p:nvSpPr>
            <p:cNvPr id="6842" name="Google Shape;6842;p7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6"/>
          <p:cNvGrpSpPr/>
          <p:nvPr/>
        </p:nvGrpSpPr>
        <p:grpSpPr>
          <a:xfrm>
            <a:off x="843958" y="3347607"/>
            <a:ext cx="368157" cy="367290"/>
            <a:chOff x="-62154300" y="3743950"/>
            <a:chExt cx="318200" cy="317450"/>
          </a:xfrm>
        </p:grpSpPr>
        <p:sp>
          <p:nvSpPr>
            <p:cNvPr id="6845" name="Google Shape;6845;p7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6"/>
          <p:cNvGrpSpPr/>
          <p:nvPr/>
        </p:nvGrpSpPr>
        <p:grpSpPr>
          <a:xfrm>
            <a:off x="843944" y="3806587"/>
            <a:ext cx="368186" cy="366364"/>
            <a:chOff x="-62151950" y="4111775"/>
            <a:chExt cx="318225" cy="316650"/>
          </a:xfrm>
        </p:grpSpPr>
        <p:sp>
          <p:nvSpPr>
            <p:cNvPr id="6848" name="Google Shape;6848;p7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6"/>
          <p:cNvGrpSpPr/>
          <p:nvPr/>
        </p:nvGrpSpPr>
        <p:grpSpPr>
          <a:xfrm>
            <a:off x="3062568" y="2897133"/>
            <a:ext cx="368157" cy="367434"/>
            <a:chOff x="-60254550" y="3367325"/>
            <a:chExt cx="318200" cy="317575"/>
          </a:xfrm>
        </p:grpSpPr>
        <p:sp>
          <p:nvSpPr>
            <p:cNvPr id="6853" name="Google Shape;6853;p7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6"/>
          <p:cNvGrpSpPr/>
          <p:nvPr/>
        </p:nvGrpSpPr>
        <p:grpSpPr>
          <a:xfrm>
            <a:off x="3063465" y="3348127"/>
            <a:ext cx="366364" cy="366248"/>
            <a:chOff x="-60255350" y="3733825"/>
            <a:chExt cx="316650" cy="316550"/>
          </a:xfrm>
        </p:grpSpPr>
        <p:sp>
          <p:nvSpPr>
            <p:cNvPr id="6858" name="Google Shape;6858;p7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6"/>
          <p:cNvGrpSpPr/>
          <p:nvPr/>
        </p:nvGrpSpPr>
        <p:grpSpPr>
          <a:xfrm>
            <a:off x="3091262" y="3807035"/>
            <a:ext cx="310770" cy="365467"/>
            <a:chOff x="-60232500" y="4101525"/>
            <a:chExt cx="268600" cy="315875"/>
          </a:xfrm>
        </p:grpSpPr>
        <p:sp>
          <p:nvSpPr>
            <p:cNvPr id="6866" name="Google Shape;6866;p7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7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76"/>
          <p:cNvGrpSpPr/>
          <p:nvPr/>
        </p:nvGrpSpPr>
        <p:grpSpPr>
          <a:xfrm>
            <a:off x="2624262" y="1532866"/>
            <a:ext cx="368186" cy="366364"/>
            <a:chOff x="-63679950" y="3360375"/>
            <a:chExt cx="318225" cy="316650"/>
          </a:xfrm>
        </p:grpSpPr>
        <p:sp>
          <p:nvSpPr>
            <p:cNvPr id="6870" name="Google Shape;6870;p7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7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6"/>
          <p:cNvGrpSpPr/>
          <p:nvPr/>
        </p:nvGrpSpPr>
        <p:grpSpPr>
          <a:xfrm>
            <a:off x="2622889" y="2404203"/>
            <a:ext cx="370934" cy="367521"/>
            <a:chOff x="-63679950" y="4093450"/>
            <a:chExt cx="320600" cy="317650"/>
          </a:xfrm>
        </p:grpSpPr>
        <p:sp>
          <p:nvSpPr>
            <p:cNvPr id="6876" name="Google Shape;6876;p7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6"/>
          <p:cNvGrpSpPr/>
          <p:nvPr/>
        </p:nvGrpSpPr>
        <p:grpSpPr>
          <a:xfrm>
            <a:off x="1283006" y="2897205"/>
            <a:ext cx="366364" cy="367290"/>
            <a:chOff x="-61784125" y="3377700"/>
            <a:chExt cx="316650" cy="317450"/>
          </a:xfrm>
        </p:grpSpPr>
        <p:sp>
          <p:nvSpPr>
            <p:cNvPr id="6880" name="Google Shape;6880;p7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6"/>
          <p:cNvGrpSpPr/>
          <p:nvPr/>
        </p:nvGrpSpPr>
        <p:grpSpPr>
          <a:xfrm>
            <a:off x="1283006" y="3347607"/>
            <a:ext cx="366364" cy="367290"/>
            <a:chOff x="-61783350" y="3743950"/>
            <a:chExt cx="316650" cy="317450"/>
          </a:xfrm>
        </p:grpSpPr>
        <p:sp>
          <p:nvSpPr>
            <p:cNvPr id="6888" name="Google Shape;6888;p7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0" name="Google Shape;6890;p7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76"/>
          <p:cNvGrpSpPr/>
          <p:nvPr/>
        </p:nvGrpSpPr>
        <p:grpSpPr>
          <a:xfrm>
            <a:off x="3504430" y="3807440"/>
            <a:ext cx="369112" cy="364657"/>
            <a:chOff x="-59869425" y="4102225"/>
            <a:chExt cx="319025" cy="315175"/>
          </a:xfrm>
        </p:grpSpPr>
        <p:sp>
          <p:nvSpPr>
            <p:cNvPr id="6894" name="Google Shape;6894;p7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76"/>
          <p:cNvGrpSpPr/>
          <p:nvPr/>
        </p:nvGrpSpPr>
        <p:grpSpPr>
          <a:xfrm>
            <a:off x="2623233" y="4276262"/>
            <a:ext cx="366364" cy="365467"/>
            <a:chOff x="-59029025" y="3711650"/>
            <a:chExt cx="316650" cy="315875"/>
          </a:xfrm>
        </p:grpSpPr>
        <p:sp>
          <p:nvSpPr>
            <p:cNvPr id="6899" name="Google Shape;6899;p7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6"/>
          <p:cNvGrpSpPr/>
          <p:nvPr/>
        </p:nvGrpSpPr>
        <p:grpSpPr>
          <a:xfrm>
            <a:off x="4859311" y="1532317"/>
            <a:ext cx="351940" cy="348188"/>
            <a:chOff x="581525" y="3254850"/>
            <a:chExt cx="297750" cy="294575"/>
          </a:xfrm>
        </p:grpSpPr>
        <p:sp>
          <p:nvSpPr>
            <p:cNvPr id="6907" name="Google Shape;6907;p7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6"/>
          <p:cNvGrpSpPr/>
          <p:nvPr/>
        </p:nvGrpSpPr>
        <p:grpSpPr>
          <a:xfrm>
            <a:off x="4858380" y="1971253"/>
            <a:ext cx="353802" cy="351497"/>
            <a:chOff x="580725" y="3617925"/>
            <a:chExt cx="299325" cy="297375"/>
          </a:xfrm>
        </p:grpSpPr>
        <p:sp>
          <p:nvSpPr>
            <p:cNvPr id="6911" name="Google Shape;6911;p7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6"/>
          <p:cNvGrpSpPr/>
          <p:nvPr/>
        </p:nvGrpSpPr>
        <p:grpSpPr>
          <a:xfrm>
            <a:off x="4860242" y="2418443"/>
            <a:ext cx="350079" cy="350079"/>
            <a:chOff x="583100" y="3982600"/>
            <a:chExt cx="296175" cy="296175"/>
          </a:xfrm>
        </p:grpSpPr>
        <p:sp>
          <p:nvSpPr>
            <p:cNvPr id="6917" name="Google Shape;6917;p7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6"/>
          <p:cNvGrpSpPr/>
          <p:nvPr/>
        </p:nvGrpSpPr>
        <p:grpSpPr>
          <a:xfrm>
            <a:off x="7092856" y="1532067"/>
            <a:ext cx="307231" cy="348690"/>
            <a:chOff x="2423775" y="3226875"/>
            <a:chExt cx="259925" cy="295000"/>
          </a:xfrm>
        </p:grpSpPr>
        <p:sp>
          <p:nvSpPr>
            <p:cNvPr id="6925" name="Google Shape;6925;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6"/>
          <p:cNvGrpSpPr/>
          <p:nvPr/>
        </p:nvGrpSpPr>
        <p:grpSpPr>
          <a:xfrm>
            <a:off x="7070043" y="1973352"/>
            <a:ext cx="352857" cy="347301"/>
            <a:chOff x="2404875" y="3592725"/>
            <a:chExt cx="298525" cy="293825"/>
          </a:xfrm>
        </p:grpSpPr>
        <p:sp>
          <p:nvSpPr>
            <p:cNvPr id="6929" name="Google Shape;6929;p7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6"/>
          <p:cNvGrpSpPr/>
          <p:nvPr/>
        </p:nvGrpSpPr>
        <p:grpSpPr>
          <a:xfrm>
            <a:off x="7070974" y="2418917"/>
            <a:ext cx="350995" cy="349133"/>
            <a:chOff x="2404875" y="3955825"/>
            <a:chExt cx="296950" cy="295375"/>
          </a:xfrm>
        </p:grpSpPr>
        <p:sp>
          <p:nvSpPr>
            <p:cNvPr id="6933" name="Google Shape;6933;p7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6"/>
          <p:cNvGrpSpPr/>
          <p:nvPr/>
        </p:nvGrpSpPr>
        <p:grpSpPr>
          <a:xfrm>
            <a:off x="5764954" y="2883111"/>
            <a:ext cx="349163" cy="350079"/>
            <a:chOff x="4263650" y="3235150"/>
            <a:chExt cx="295400" cy="296175"/>
          </a:xfrm>
        </p:grpSpPr>
        <p:sp>
          <p:nvSpPr>
            <p:cNvPr id="6938" name="Google Shape;6938;p7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6"/>
          <p:cNvGrpSpPr/>
          <p:nvPr/>
        </p:nvGrpSpPr>
        <p:grpSpPr>
          <a:xfrm>
            <a:off x="5762634" y="3342272"/>
            <a:ext cx="353802" cy="327739"/>
            <a:chOff x="4266025" y="3609275"/>
            <a:chExt cx="299325" cy="277275"/>
          </a:xfrm>
        </p:grpSpPr>
        <p:sp>
          <p:nvSpPr>
            <p:cNvPr id="6944" name="Google Shape;6944;p7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76"/>
          <p:cNvGrpSpPr/>
          <p:nvPr/>
        </p:nvGrpSpPr>
        <p:grpSpPr>
          <a:xfrm>
            <a:off x="5763092" y="3807659"/>
            <a:ext cx="352886" cy="349133"/>
            <a:chOff x="4263650" y="3963700"/>
            <a:chExt cx="298550" cy="295375"/>
          </a:xfrm>
        </p:grpSpPr>
        <p:sp>
          <p:nvSpPr>
            <p:cNvPr id="6947" name="Google Shape;6947;p7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6"/>
          <p:cNvGrpSpPr/>
          <p:nvPr/>
        </p:nvGrpSpPr>
        <p:grpSpPr>
          <a:xfrm>
            <a:off x="8041429" y="2883111"/>
            <a:ext cx="226264" cy="350079"/>
            <a:chOff x="6164975" y="3211525"/>
            <a:chExt cx="191425" cy="296175"/>
          </a:xfrm>
        </p:grpSpPr>
        <p:sp>
          <p:nvSpPr>
            <p:cNvPr id="6955" name="Google Shape;6955;p7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6"/>
          <p:cNvGrpSpPr/>
          <p:nvPr/>
        </p:nvGrpSpPr>
        <p:grpSpPr>
          <a:xfrm>
            <a:off x="5303466" y="1531387"/>
            <a:ext cx="352886" cy="350049"/>
            <a:chOff x="946175" y="3253275"/>
            <a:chExt cx="298550" cy="296150"/>
          </a:xfrm>
        </p:grpSpPr>
        <p:sp>
          <p:nvSpPr>
            <p:cNvPr id="6963" name="Google Shape;6963;p7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6"/>
          <p:cNvGrpSpPr/>
          <p:nvPr/>
        </p:nvGrpSpPr>
        <p:grpSpPr>
          <a:xfrm>
            <a:off x="5304397" y="1973351"/>
            <a:ext cx="351024" cy="347301"/>
            <a:chOff x="946175" y="3619500"/>
            <a:chExt cx="296975" cy="293825"/>
          </a:xfrm>
        </p:grpSpPr>
        <p:sp>
          <p:nvSpPr>
            <p:cNvPr id="6969" name="Google Shape;6969;p7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6"/>
          <p:cNvGrpSpPr/>
          <p:nvPr/>
        </p:nvGrpSpPr>
        <p:grpSpPr>
          <a:xfrm>
            <a:off x="5303939" y="2417985"/>
            <a:ext cx="351940" cy="350995"/>
            <a:chOff x="944600" y="3981825"/>
            <a:chExt cx="297750" cy="296950"/>
          </a:xfrm>
        </p:grpSpPr>
        <p:sp>
          <p:nvSpPr>
            <p:cNvPr id="6976" name="Google Shape;6976;p7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76"/>
          <p:cNvGrpSpPr/>
          <p:nvPr/>
        </p:nvGrpSpPr>
        <p:grpSpPr>
          <a:xfrm>
            <a:off x="7520875" y="1531845"/>
            <a:ext cx="350079" cy="349133"/>
            <a:chOff x="2768750" y="3227275"/>
            <a:chExt cx="296175" cy="295375"/>
          </a:xfrm>
        </p:grpSpPr>
        <p:sp>
          <p:nvSpPr>
            <p:cNvPr id="6981" name="Google Shape;6981;p7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76"/>
          <p:cNvGrpSpPr/>
          <p:nvPr/>
        </p:nvGrpSpPr>
        <p:grpSpPr>
          <a:xfrm>
            <a:off x="7541826" y="1972717"/>
            <a:ext cx="308177" cy="348572"/>
            <a:chOff x="2786075" y="3591800"/>
            <a:chExt cx="260725" cy="294900"/>
          </a:xfrm>
        </p:grpSpPr>
        <p:sp>
          <p:nvSpPr>
            <p:cNvPr id="6990" name="Google Shape;6990;p7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6"/>
          <p:cNvGrpSpPr/>
          <p:nvPr/>
        </p:nvGrpSpPr>
        <p:grpSpPr>
          <a:xfrm>
            <a:off x="7582324" y="2418444"/>
            <a:ext cx="227180" cy="350079"/>
            <a:chOff x="2819150" y="3955025"/>
            <a:chExt cx="192200" cy="296175"/>
          </a:xfrm>
        </p:grpSpPr>
        <p:sp>
          <p:nvSpPr>
            <p:cNvPr id="6996" name="Google Shape;6996;p7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6"/>
          <p:cNvGrpSpPr/>
          <p:nvPr/>
        </p:nvGrpSpPr>
        <p:grpSpPr>
          <a:xfrm>
            <a:off x="6206097" y="2884042"/>
            <a:ext cx="349133" cy="348217"/>
            <a:chOff x="4629125" y="3235150"/>
            <a:chExt cx="295375" cy="294600"/>
          </a:xfrm>
        </p:grpSpPr>
        <p:sp>
          <p:nvSpPr>
            <p:cNvPr id="7001" name="Google Shape;7001;p7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6"/>
          <p:cNvGrpSpPr/>
          <p:nvPr/>
        </p:nvGrpSpPr>
        <p:grpSpPr>
          <a:xfrm>
            <a:off x="6206082" y="3331575"/>
            <a:ext cx="349163" cy="349133"/>
            <a:chOff x="4628325" y="3599825"/>
            <a:chExt cx="295400" cy="295375"/>
          </a:xfrm>
        </p:grpSpPr>
        <p:sp>
          <p:nvSpPr>
            <p:cNvPr id="7007" name="Google Shape;7007;p7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6"/>
          <p:cNvGrpSpPr/>
          <p:nvPr/>
        </p:nvGrpSpPr>
        <p:grpSpPr>
          <a:xfrm>
            <a:off x="6227033" y="3807186"/>
            <a:ext cx="307261" cy="350079"/>
            <a:chOff x="4645650" y="3962900"/>
            <a:chExt cx="259950" cy="296175"/>
          </a:xfrm>
        </p:grpSpPr>
        <p:sp>
          <p:nvSpPr>
            <p:cNvPr id="7020" name="Google Shape;7020;p7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76"/>
          <p:cNvGrpSpPr/>
          <p:nvPr/>
        </p:nvGrpSpPr>
        <p:grpSpPr>
          <a:xfrm>
            <a:off x="7979994" y="3332048"/>
            <a:ext cx="349133" cy="348188"/>
            <a:chOff x="6143725" y="3582500"/>
            <a:chExt cx="295375" cy="294575"/>
          </a:xfrm>
        </p:grpSpPr>
        <p:sp>
          <p:nvSpPr>
            <p:cNvPr id="7027" name="Google Shape;7027;p7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6"/>
          <p:cNvGrpSpPr/>
          <p:nvPr/>
        </p:nvGrpSpPr>
        <p:grpSpPr>
          <a:xfrm>
            <a:off x="5748820" y="1531387"/>
            <a:ext cx="350995" cy="350049"/>
            <a:chOff x="1310075" y="3253275"/>
            <a:chExt cx="296950" cy="296150"/>
          </a:xfrm>
        </p:grpSpPr>
        <p:sp>
          <p:nvSpPr>
            <p:cNvPr id="7035" name="Google Shape;7035;p7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8" name="Google Shape;7038;p7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9" name="Google Shape;7039;p76"/>
          <p:cNvGrpSpPr/>
          <p:nvPr/>
        </p:nvGrpSpPr>
        <p:grpSpPr>
          <a:xfrm>
            <a:off x="5748347" y="2417646"/>
            <a:ext cx="351941" cy="351675"/>
            <a:chOff x="1310075" y="3980250"/>
            <a:chExt cx="297750" cy="297525"/>
          </a:xfrm>
        </p:grpSpPr>
        <p:sp>
          <p:nvSpPr>
            <p:cNvPr id="7040" name="Google Shape;7040;p7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6"/>
          <p:cNvGrpSpPr/>
          <p:nvPr/>
        </p:nvGrpSpPr>
        <p:grpSpPr>
          <a:xfrm>
            <a:off x="8013136" y="1531845"/>
            <a:ext cx="266305" cy="349133"/>
            <a:chOff x="3167275" y="3227275"/>
            <a:chExt cx="225300" cy="295375"/>
          </a:xfrm>
        </p:grpSpPr>
        <p:sp>
          <p:nvSpPr>
            <p:cNvPr id="7045" name="Google Shape;7045;p7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7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76"/>
          <p:cNvGrpSpPr/>
          <p:nvPr/>
        </p:nvGrpSpPr>
        <p:grpSpPr>
          <a:xfrm>
            <a:off x="7970318" y="2418902"/>
            <a:ext cx="351940" cy="349163"/>
            <a:chOff x="3133425" y="3955025"/>
            <a:chExt cx="297750" cy="295400"/>
          </a:xfrm>
        </p:grpSpPr>
        <p:sp>
          <p:nvSpPr>
            <p:cNvPr id="7052" name="Google Shape;7052;p7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76"/>
          <p:cNvGrpSpPr/>
          <p:nvPr/>
        </p:nvGrpSpPr>
        <p:grpSpPr>
          <a:xfrm>
            <a:off x="6650491" y="2882490"/>
            <a:ext cx="350079" cy="351320"/>
            <a:chOff x="4991425" y="3234750"/>
            <a:chExt cx="296175" cy="297225"/>
          </a:xfrm>
        </p:grpSpPr>
        <p:sp>
          <p:nvSpPr>
            <p:cNvPr id="7056" name="Google Shape;7056;p7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6"/>
          <p:cNvGrpSpPr/>
          <p:nvPr/>
        </p:nvGrpSpPr>
        <p:grpSpPr>
          <a:xfrm>
            <a:off x="6650491" y="3352053"/>
            <a:ext cx="350079" cy="308177"/>
            <a:chOff x="4991425" y="3617150"/>
            <a:chExt cx="296175" cy="260725"/>
          </a:xfrm>
        </p:grpSpPr>
        <p:sp>
          <p:nvSpPr>
            <p:cNvPr id="7063" name="Google Shape;7063;p7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6"/>
          <p:cNvGrpSpPr/>
          <p:nvPr/>
        </p:nvGrpSpPr>
        <p:grpSpPr>
          <a:xfrm>
            <a:off x="6727764" y="3807644"/>
            <a:ext cx="195532" cy="349163"/>
            <a:chOff x="5056800" y="3962900"/>
            <a:chExt cx="165425" cy="295400"/>
          </a:xfrm>
        </p:grpSpPr>
        <p:sp>
          <p:nvSpPr>
            <p:cNvPr id="7071" name="Google Shape;7071;p7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6"/>
          <p:cNvGrpSpPr/>
          <p:nvPr/>
        </p:nvGrpSpPr>
        <p:grpSpPr>
          <a:xfrm>
            <a:off x="7979062" y="3807660"/>
            <a:ext cx="350995" cy="349133"/>
            <a:chOff x="6168925" y="3936925"/>
            <a:chExt cx="296950" cy="295375"/>
          </a:xfrm>
        </p:grpSpPr>
        <p:sp>
          <p:nvSpPr>
            <p:cNvPr id="7075" name="Google Shape;7075;p7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6"/>
          <p:cNvGrpSpPr/>
          <p:nvPr/>
        </p:nvGrpSpPr>
        <p:grpSpPr>
          <a:xfrm>
            <a:off x="6192756" y="1531845"/>
            <a:ext cx="348188" cy="349133"/>
            <a:chOff x="1674750" y="3254050"/>
            <a:chExt cx="294575" cy="295375"/>
          </a:xfrm>
        </p:grpSpPr>
        <p:sp>
          <p:nvSpPr>
            <p:cNvPr id="7082" name="Google Shape;7082;p7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6"/>
          <p:cNvGrpSpPr/>
          <p:nvPr/>
        </p:nvGrpSpPr>
        <p:grpSpPr>
          <a:xfrm>
            <a:off x="6207177" y="1972435"/>
            <a:ext cx="319347" cy="349133"/>
            <a:chOff x="1687350" y="3618725"/>
            <a:chExt cx="270175" cy="295375"/>
          </a:xfrm>
        </p:grpSpPr>
        <p:sp>
          <p:nvSpPr>
            <p:cNvPr id="7086" name="Google Shape;7086;p7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6"/>
          <p:cNvGrpSpPr/>
          <p:nvPr/>
        </p:nvGrpSpPr>
        <p:grpSpPr>
          <a:xfrm>
            <a:off x="6190880" y="2418916"/>
            <a:ext cx="351940" cy="349133"/>
            <a:chOff x="1672375" y="3982600"/>
            <a:chExt cx="297750" cy="295375"/>
          </a:xfrm>
        </p:grpSpPr>
        <p:sp>
          <p:nvSpPr>
            <p:cNvPr id="7090" name="Google Shape;7090;p7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6"/>
          <p:cNvGrpSpPr/>
          <p:nvPr/>
        </p:nvGrpSpPr>
        <p:grpSpPr>
          <a:xfrm>
            <a:off x="4882872" y="2883111"/>
            <a:ext cx="350079" cy="350079"/>
            <a:chOff x="3497300" y="3227275"/>
            <a:chExt cx="296175" cy="296175"/>
          </a:xfrm>
        </p:grpSpPr>
        <p:sp>
          <p:nvSpPr>
            <p:cNvPr id="7094" name="Google Shape;7094;p7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6"/>
          <p:cNvGrpSpPr/>
          <p:nvPr/>
        </p:nvGrpSpPr>
        <p:grpSpPr>
          <a:xfrm>
            <a:off x="4883345" y="3332506"/>
            <a:ext cx="349133" cy="347272"/>
            <a:chOff x="3497300" y="3591950"/>
            <a:chExt cx="295375" cy="293800"/>
          </a:xfrm>
        </p:grpSpPr>
        <p:sp>
          <p:nvSpPr>
            <p:cNvPr id="7103" name="Google Shape;7103;p7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6"/>
          <p:cNvGrpSpPr/>
          <p:nvPr/>
        </p:nvGrpSpPr>
        <p:grpSpPr>
          <a:xfrm>
            <a:off x="4883345" y="3807644"/>
            <a:ext cx="349133" cy="349163"/>
            <a:chOff x="3497300" y="3955025"/>
            <a:chExt cx="295375" cy="295400"/>
          </a:xfrm>
        </p:grpSpPr>
        <p:sp>
          <p:nvSpPr>
            <p:cNvPr id="7112" name="Google Shape;7112;p7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76"/>
          <p:cNvGrpSpPr/>
          <p:nvPr/>
        </p:nvGrpSpPr>
        <p:grpSpPr>
          <a:xfrm>
            <a:off x="7107917" y="2883835"/>
            <a:ext cx="327739" cy="348631"/>
            <a:chOff x="5364750" y="3235150"/>
            <a:chExt cx="277275" cy="294950"/>
          </a:xfrm>
        </p:grpSpPr>
        <p:sp>
          <p:nvSpPr>
            <p:cNvPr id="7116" name="Google Shape;7116;p7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6"/>
          <p:cNvGrpSpPr/>
          <p:nvPr/>
        </p:nvGrpSpPr>
        <p:grpSpPr>
          <a:xfrm>
            <a:off x="7096274" y="3330171"/>
            <a:ext cx="351024" cy="351940"/>
            <a:chOff x="5355300" y="3598250"/>
            <a:chExt cx="296975" cy="297750"/>
          </a:xfrm>
        </p:grpSpPr>
        <p:sp>
          <p:nvSpPr>
            <p:cNvPr id="7125" name="Google Shape;7125;p7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76"/>
          <p:cNvGrpSpPr/>
          <p:nvPr/>
        </p:nvGrpSpPr>
        <p:grpSpPr>
          <a:xfrm>
            <a:off x="7100470" y="3869093"/>
            <a:ext cx="342632" cy="226264"/>
            <a:chOff x="5358450" y="4015675"/>
            <a:chExt cx="289875" cy="191425"/>
          </a:xfrm>
        </p:grpSpPr>
        <p:sp>
          <p:nvSpPr>
            <p:cNvPr id="7134" name="Google Shape;7134;p7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76"/>
          <p:cNvGrpSpPr/>
          <p:nvPr/>
        </p:nvGrpSpPr>
        <p:grpSpPr>
          <a:xfrm>
            <a:off x="6226953" y="4251624"/>
            <a:ext cx="351024" cy="325464"/>
            <a:chOff x="6543825" y="3202075"/>
            <a:chExt cx="296975" cy="275350"/>
          </a:xfrm>
        </p:grpSpPr>
        <p:sp>
          <p:nvSpPr>
            <p:cNvPr id="7139" name="Google Shape;7139;p7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76"/>
          <p:cNvGrpSpPr/>
          <p:nvPr/>
        </p:nvGrpSpPr>
        <p:grpSpPr>
          <a:xfrm>
            <a:off x="6633934" y="1531372"/>
            <a:ext cx="350079" cy="350079"/>
            <a:chOff x="2037825" y="3254050"/>
            <a:chExt cx="296175" cy="296175"/>
          </a:xfrm>
        </p:grpSpPr>
        <p:sp>
          <p:nvSpPr>
            <p:cNvPr id="7147" name="Google Shape;7147;p7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6"/>
          <p:cNvGrpSpPr/>
          <p:nvPr/>
        </p:nvGrpSpPr>
        <p:grpSpPr>
          <a:xfrm>
            <a:off x="6632072" y="1972539"/>
            <a:ext cx="353802" cy="348926"/>
            <a:chOff x="2034675" y="3617925"/>
            <a:chExt cx="299325" cy="295200"/>
          </a:xfrm>
        </p:grpSpPr>
        <p:sp>
          <p:nvSpPr>
            <p:cNvPr id="7154" name="Google Shape;7154;p7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6"/>
          <p:cNvGrpSpPr/>
          <p:nvPr/>
        </p:nvGrpSpPr>
        <p:grpSpPr>
          <a:xfrm>
            <a:off x="6633934" y="2418916"/>
            <a:ext cx="350079" cy="349133"/>
            <a:chOff x="2037825" y="3981825"/>
            <a:chExt cx="296175" cy="295375"/>
          </a:xfrm>
        </p:grpSpPr>
        <p:sp>
          <p:nvSpPr>
            <p:cNvPr id="7160" name="Google Shape;7160;p7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76"/>
          <p:cNvGrpSpPr/>
          <p:nvPr/>
        </p:nvGrpSpPr>
        <p:grpSpPr>
          <a:xfrm>
            <a:off x="5318952" y="2915232"/>
            <a:ext cx="350079" cy="285837"/>
            <a:chOff x="3860400" y="3254050"/>
            <a:chExt cx="296175" cy="241825"/>
          </a:xfrm>
        </p:grpSpPr>
        <p:sp>
          <p:nvSpPr>
            <p:cNvPr id="7164" name="Google Shape;7164;p7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6"/>
          <p:cNvGrpSpPr/>
          <p:nvPr/>
        </p:nvGrpSpPr>
        <p:grpSpPr>
          <a:xfrm>
            <a:off x="5318479" y="3331102"/>
            <a:ext cx="351024" cy="350079"/>
            <a:chOff x="3859600" y="3591950"/>
            <a:chExt cx="296975" cy="296175"/>
          </a:xfrm>
        </p:grpSpPr>
        <p:sp>
          <p:nvSpPr>
            <p:cNvPr id="7172" name="Google Shape;7172;p7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6"/>
          <p:cNvGrpSpPr/>
          <p:nvPr/>
        </p:nvGrpSpPr>
        <p:grpSpPr>
          <a:xfrm>
            <a:off x="5318952" y="3807186"/>
            <a:ext cx="350079" cy="350079"/>
            <a:chOff x="3860400" y="3955025"/>
            <a:chExt cx="296175" cy="296175"/>
          </a:xfrm>
        </p:grpSpPr>
        <p:sp>
          <p:nvSpPr>
            <p:cNvPr id="7176" name="Google Shape;7176;p7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6"/>
          <p:cNvGrpSpPr/>
          <p:nvPr/>
        </p:nvGrpSpPr>
        <p:grpSpPr>
          <a:xfrm>
            <a:off x="7534167" y="2883584"/>
            <a:ext cx="355664" cy="349133"/>
            <a:chOff x="5716825" y="3235950"/>
            <a:chExt cx="300900" cy="295375"/>
          </a:xfrm>
        </p:grpSpPr>
        <p:sp>
          <p:nvSpPr>
            <p:cNvPr id="7182" name="Google Shape;7182;p7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6"/>
          <p:cNvGrpSpPr/>
          <p:nvPr/>
        </p:nvGrpSpPr>
        <p:grpSpPr>
          <a:xfrm>
            <a:off x="7547199" y="3342272"/>
            <a:ext cx="329601" cy="327739"/>
            <a:chOff x="5727850" y="3609275"/>
            <a:chExt cx="278850" cy="277275"/>
          </a:xfrm>
        </p:grpSpPr>
        <p:sp>
          <p:nvSpPr>
            <p:cNvPr id="7187" name="Google Shape;7187;p7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6"/>
          <p:cNvGrpSpPr/>
          <p:nvPr/>
        </p:nvGrpSpPr>
        <p:grpSpPr>
          <a:xfrm>
            <a:off x="7558383" y="3807659"/>
            <a:ext cx="307231" cy="349133"/>
            <a:chOff x="5736525" y="3963700"/>
            <a:chExt cx="259925" cy="295375"/>
          </a:xfrm>
        </p:grpSpPr>
        <p:sp>
          <p:nvSpPr>
            <p:cNvPr id="7193" name="Google Shape;7193;p7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76"/>
          <p:cNvGrpSpPr/>
          <p:nvPr/>
        </p:nvGrpSpPr>
        <p:grpSpPr>
          <a:xfrm>
            <a:off x="6649963" y="4256985"/>
            <a:ext cx="351024" cy="350079"/>
            <a:chOff x="6553275" y="3604550"/>
            <a:chExt cx="296975" cy="296175"/>
          </a:xfrm>
        </p:grpSpPr>
        <p:sp>
          <p:nvSpPr>
            <p:cNvPr id="7201" name="Google Shape;7201;p7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0"/>
        <p:cNvGrpSpPr/>
        <p:nvPr/>
      </p:nvGrpSpPr>
      <p:grpSpPr>
        <a:xfrm>
          <a:off x="0" y="0"/>
          <a:ext cx="0" cy="0"/>
          <a:chOff x="0" y="0"/>
          <a:chExt cx="0" cy="0"/>
        </a:xfrm>
      </p:grpSpPr>
      <p:sp>
        <p:nvSpPr>
          <p:cNvPr id="7211" name="Google Shape;7211;p7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12" name="Google Shape;7212;p7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13" name="Google Shape;7213;p77"/>
          <p:cNvGrpSpPr/>
          <p:nvPr/>
        </p:nvGrpSpPr>
        <p:grpSpPr>
          <a:xfrm>
            <a:off x="877057" y="1532946"/>
            <a:ext cx="294401" cy="353645"/>
            <a:chOff x="-35814600" y="3202075"/>
            <a:chExt cx="242625" cy="291450"/>
          </a:xfrm>
        </p:grpSpPr>
        <p:sp>
          <p:nvSpPr>
            <p:cNvPr id="7214" name="Google Shape;7214;p7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77"/>
          <p:cNvGrpSpPr/>
          <p:nvPr/>
        </p:nvGrpSpPr>
        <p:grpSpPr>
          <a:xfrm>
            <a:off x="847435" y="1973866"/>
            <a:ext cx="353645" cy="353888"/>
            <a:chOff x="-35839800" y="3561025"/>
            <a:chExt cx="291450" cy="291650"/>
          </a:xfrm>
        </p:grpSpPr>
        <p:sp>
          <p:nvSpPr>
            <p:cNvPr id="7222" name="Google Shape;7222;p7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9" name="Google Shape;7229;p7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0" name="Google Shape;7230;p77"/>
          <p:cNvGrpSpPr/>
          <p:nvPr/>
        </p:nvGrpSpPr>
        <p:grpSpPr>
          <a:xfrm>
            <a:off x="3084980" y="1532946"/>
            <a:ext cx="353645" cy="353645"/>
            <a:chOff x="-34003850" y="3227275"/>
            <a:chExt cx="291450" cy="291450"/>
          </a:xfrm>
        </p:grpSpPr>
        <p:sp>
          <p:nvSpPr>
            <p:cNvPr id="7231" name="Google Shape;7231;p7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7"/>
          <p:cNvGrpSpPr/>
          <p:nvPr/>
        </p:nvGrpSpPr>
        <p:grpSpPr>
          <a:xfrm>
            <a:off x="3084510" y="1973638"/>
            <a:ext cx="354586" cy="354343"/>
            <a:chOff x="-34004625" y="3585850"/>
            <a:chExt cx="292225" cy="292025"/>
          </a:xfrm>
        </p:grpSpPr>
        <p:sp>
          <p:nvSpPr>
            <p:cNvPr id="7237" name="Google Shape;7237;p7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7"/>
          <p:cNvGrpSpPr/>
          <p:nvPr/>
        </p:nvGrpSpPr>
        <p:grpSpPr>
          <a:xfrm>
            <a:off x="3084025" y="2408839"/>
            <a:ext cx="355557" cy="354616"/>
            <a:chOff x="-34005425" y="3945575"/>
            <a:chExt cx="293025" cy="292250"/>
          </a:xfrm>
        </p:grpSpPr>
        <p:sp>
          <p:nvSpPr>
            <p:cNvPr id="7243" name="Google Shape;7243;p7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7"/>
          <p:cNvGrpSpPr/>
          <p:nvPr/>
        </p:nvGrpSpPr>
        <p:grpSpPr>
          <a:xfrm>
            <a:off x="1731124" y="2882015"/>
            <a:ext cx="358408" cy="355557"/>
            <a:chOff x="-32174975" y="3192625"/>
            <a:chExt cx="295375" cy="293025"/>
          </a:xfrm>
        </p:grpSpPr>
        <p:sp>
          <p:nvSpPr>
            <p:cNvPr id="7247" name="Google Shape;7247;p7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7"/>
          <p:cNvGrpSpPr/>
          <p:nvPr/>
        </p:nvGrpSpPr>
        <p:grpSpPr>
          <a:xfrm>
            <a:off x="3970274" y="2882970"/>
            <a:ext cx="354586" cy="353645"/>
            <a:chOff x="-30345325" y="3184750"/>
            <a:chExt cx="292225" cy="291450"/>
          </a:xfrm>
        </p:grpSpPr>
        <p:sp>
          <p:nvSpPr>
            <p:cNvPr id="7254" name="Google Shape;7254;p7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7"/>
          <p:cNvGrpSpPr/>
          <p:nvPr/>
        </p:nvGrpSpPr>
        <p:grpSpPr>
          <a:xfrm>
            <a:off x="1295026" y="1532946"/>
            <a:ext cx="353645" cy="353645"/>
            <a:chOff x="-35481425" y="3202075"/>
            <a:chExt cx="291450" cy="291450"/>
          </a:xfrm>
        </p:grpSpPr>
        <p:sp>
          <p:nvSpPr>
            <p:cNvPr id="7260" name="Google Shape;7260;p7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77"/>
          <p:cNvGrpSpPr/>
          <p:nvPr/>
        </p:nvGrpSpPr>
        <p:grpSpPr>
          <a:xfrm>
            <a:off x="1294556" y="1974472"/>
            <a:ext cx="354586" cy="352675"/>
            <a:chOff x="-35482200" y="3561225"/>
            <a:chExt cx="292225" cy="290650"/>
          </a:xfrm>
        </p:grpSpPr>
        <p:sp>
          <p:nvSpPr>
            <p:cNvPr id="7268" name="Google Shape;7268;p7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7"/>
          <p:cNvGrpSpPr/>
          <p:nvPr/>
        </p:nvGrpSpPr>
        <p:grpSpPr>
          <a:xfrm>
            <a:off x="1295026" y="2409340"/>
            <a:ext cx="353645" cy="353615"/>
            <a:chOff x="-35481425" y="3919600"/>
            <a:chExt cx="291450" cy="291425"/>
          </a:xfrm>
        </p:grpSpPr>
        <p:sp>
          <p:nvSpPr>
            <p:cNvPr id="7272" name="Google Shape;7272;p7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7"/>
          <p:cNvGrpSpPr/>
          <p:nvPr/>
        </p:nvGrpSpPr>
        <p:grpSpPr>
          <a:xfrm>
            <a:off x="3530661" y="1533431"/>
            <a:ext cx="357468" cy="352675"/>
            <a:chOff x="-33645475" y="3228075"/>
            <a:chExt cx="294600" cy="290650"/>
          </a:xfrm>
        </p:grpSpPr>
        <p:sp>
          <p:nvSpPr>
            <p:cNvPr id="7281" name="Google Shape;7281;p7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77"/>
          <p:cNvGrpSpPr/>
          <p:nvPr/>
        </p:nvGrpSpPr>
        <p:grpSpPr>
          <a:xfrm>
            <a:off x="3531631" y="1973516"/>
            <a:ext cx="355526" cy="354586"/>
            <a:chOff x="-33646250" y="3586425"/>
            <a:chExt cx="293000" cy="292225"/>
          </a:xfrm>
        </p:grpSpPr>
        <p:sp>
          <p:nvSpPr>
            <p:cNvPr id="7289" name="Google Shape;7289;p7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7"/>
          <p:cNvGrpSpPr/>
          <p:nvPr/>
        </p:nvGrpSpPr>
        <p:grpSpPr>
          <a:xfrm>
            <a:off x="3532101" y="2408369"/>
            <a:ext cx="354586" cy="355557"/>
            <a:chOff x="-33645475" y="3944800"/>
            <a:chExt cx="292225" cy="293025"/>
          </a:xfrm>
        </p:grpSpPr>
        <p:sp>
          <p:nvSpPr>
            <p:cNvPr id="7292" name="Google Shape;7292;p7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7"/>
          <p:cNvGrpSpPr/>
          <p:nvPr/>
        </p:nvGrpSpPr>
        <p:grpSpPr>
          <a:xfrm>
            <a:off x="2185320" y="2882106"/>
            <a:ext cx="352675" cy="355375"/>
            <a:chOff x="-31809525" y="3192625"/>
            <a:chExt cx="290650" cy="292875"/>
          </a:xfrm>
        </p:grpSpPr>
        <p:sp>
          <p:nvSpPr>
            <p:cNvPr id="7303" name="Google Shape;7303;p7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7"/>
          <p:cNvGrpSpPr/>
          <p:nvPr/>
        </p:nvGrpSpPr>
        <p:grpSpPr>
          <a:xfrm>
            <a:off x="2184835" y="3352658"/>
            <a:ext cx="353645" cy="355557"/>
            <a:chOff x="-31811100" y="3550975"/>
            <a:chExt cx="291450" cy="293025"/>
          </a:xfrm>
        </p:grpSpPr>
        <p:sp>
          <p:nvSpPr>
            <p:cNvPr id="7308" name="Google Shape;7308;p7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77"/>
          <p:cNvGrpSpPr/>
          <p:nvPr/>
        </p:nvGrpSpPr>
        <p:grpSpPr>
          <a:xfrm>
            <a:off x="2178631" y="3816962"/>
            <a:ext cx="366052" cy="356831"/>
            <a:chOff x="-31817400" y="3910025"/>
            <a:chExt cx="301675" cy="294075"/>
          </a:xfrm>
        </p:grpSpPr>
        <p:sp>
          <p:nvSpPr>
            <p:cNvPr id="7316" name="Google Shape;7316;p7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77"/>
          <p:cNvGrpSpPr/>
          <p:nvPr/>
        </p:nvGrpSpPr>
        <p:grpSpPr>
          <a:xfrm>
            <a:off x="3970259" y="3353143"/>
            <a:ext cx="354616" cy="354586"/>
            <a:chOff x="-30354000" y="3569100"/>
            <a:chExt cx="292250" cy="292225"/>
          </a:xfrm>
        </p:grpSpPr>
        <p:sp>
          <p:nvSpPr>
            <p:cNvPr id="7320" name="Google Shape;7320;p7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7"/>
          <p:cNvGrpSpPr/>
          <p:nvPr/>
        </p:nvGrpSpPr>
        <p:grpSpPr>
          <a:xfrm>
            <a:off x="1748837" y="1532946"/>
            <a:ext cx="342148" cy="353645"/>
            <a:chOff x="-35118325" y="3202075"/>
            <a:chExt cx="281975" cy="291450"/>
          </a:xfrm>
        </p:grpSpPr>
        <p:sp>
          <p:nvSpPr>
            <p:cNvPr id="7327" name="Google Shape;7327;p7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7"/>
          <p:cNvGrpSpPr/>
          <p:nvPr/>
        </p:nvGrpSpPr>
        <p:grpSpPr>
          <a:xfrm>
            <a:off x="1742618" y="1974199"/>
            <a:ext cx="354586" cy="353221"/>
            <a:chOff x="-35123050" y="3561225"/>
            <a:chExt cx="292225" cy="291100"/>
          </a:xfrm>
        </p:grpSpPr>
        <p:sp>
          <p:nvSpPr>
            <p:cNvPr id="7332" name="Google Shape;7332;p7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7"/>
          <p:cNvGrpSpPr/>
          <p:nvPr/>
        </p:nvGrpSpPr>
        <p:grpSpPr>
          <a:xfrm>
            <a:off x="1784677" y="2409340"/>
            <a:ext cx="270467" cy="353615"/>
            <a:chOff x="-35089175" y="3919600"/>
            <a:chExt cx="222900" cy="291425"/>
          </a:xfrm>
        </p:grpSpPr>
        <p:sp>
          <p:nvSpPr>
            <p:cNvPr id="7335" name="Google Shape;7335;p7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7"/>
          <p:cNvGrpSpPr/>
          <p:nvPr/>
        </p:nvGrpSpPr>
        <p:grpSpPr>
          <a:xfrm>
            <a:off x="3981673" y="1532703"/>
            <a:ext cx="336445" cy="354131"/>
            <a:chOff x="-33277650" y="3226875"/>
            <a:chExt cx="277275" cy="291850"/>
          </a:xfrm>
        </p:grpSpPr>
        <p:sp>
          <p:nvSpPr>
            <p:cNvPr id="7338" name="Google Shape;7338;p7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7"/>
          <p:cNvGrpSpPr/>
          <p:nvPr/>
        </p:nvGrpSpPr>
        <p:grpSpPr>
          <a:xfrm>
            <a:off x="3973073" y="1973987"/>
            <a:ext cx="353645" cy="353645"/>
            <a:chOff x="-33286325" y="3586425"/>
            <a:chExt cx="291450" cy="291450"/>
          </a:xfrm>
        </p:grpSpPr>
        <p:sp>
          <p:nvSpPr>
            <p:cNvPr id="7346" name="Google Shape;7346;p7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7"/>
          <p:cNvGrpSpPr/>
          <p:nvPr/>
        </p:nvGrpSpPr>
        <p:grpSpPr>
          <a:xfrm>
            <a:off x="3973073" y="2408369"/>
            <a:ext cx="353645" cy="355557"/>
            <a:chOff x="-33286325" y="3944800"/>
            <a:chExt cx="291450" cy="293025"/>
          </a:xfrm>
        </p:grpSpPr>
        <p:sp>
          <p:nvSpPr>
            <p:cNvPr id="7352" name="Google Shape;7352;p7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77"/>
          <p:cNvGrpSpPr/>
          <p:nvPr/>
        </p:nvGrpSpPr>
        <p:grpSpPr>
          <a:xfrm>
            <a:off x="2631470" y="2881529"/>
            <a:ext cx="353645" cy="356527"/>
            <a:chOff x="-31452725" y="3191825"/>
            <a:chExt cx="291450" cy="293825"/>
          </a:xfrm>
        </p:grpSpPr>
        <p:sp>
          <p:nvSpPr>
            <p:cNvPr id="7357" name="Google Shape;7357;p7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7"/>
          <p:cNvGrpSpPr/>
          <p:nvPr/>
        </p:nvGrpSpPr>
        <p:grpSpPr>
          <a:xfrm>
            <a:off x="2631000" y="3353144"/>
            <a:ext cx="354586" cy="354586"/>
            <a:chOff x="-31452725" y="3551775"/>
            <a:chExt cx="292225" cy="292225"/>
          </a:xfrm>
        </p:grpSpPr>
        <p:sp>
          <p:nvSpPr>
            <p:cNvPr id="7362" name="Google Shape;7362;p7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77"/>
          <p:cNvGrpSpPr/>
          <p:nvPr/>
        </p:nvGrpSpPr>
        <p:grpSpPr>
          <a:xfrm>
            <a:off x="2629559" y="3817129"/>
            <a:ext cx="357468" cy="356497"/>
            <a:chOff x="-31455100" y="3909350"/>
            <a:chExt cx="294600" cy="293800"/>
          </a:xfrm>
        </p:grpSpPr>
        <p:sp>
          <p:nvSpPr>
            <p:cNvPr id="7367" name="Google Shape;7367;p7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7"/>
          <p:cNvGrpSpPr/>
          <p:nvPr/>
        </p:nvGrpSpPr>
        <p:grpSpPr>
          <a:xfrm>
            <a:off x="3970744" y="3818084"/>
            <a:ext cx="353645" cy="354586"/>
            <a:chOff x="-30345325" y="3918800"/>
            <a:chExt cx="291450" cy="292225"/>
          </a:xfrm>
        </p:grpSpPr>
        <p:sp>
          <p:nvSpPr>
            <p:cNvPr id="7370" name="Google Shape;7370;p7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7"/>
          <p:cNvGrpSpPr/>
          <p:nvPr/>
        </p:nvGrpSpPr>
        <p:grpSpPr>
          <a:xfrm>
            <a:off x="2200736" y="1532946"/>
            <a:ext cx="332593" cy="353645"/>
            <a:chOff x="-34755225" y="3202075"/>
            <a:chExt cx="274100" cy="291450"/>
          </a:xfrm>
        </p:grpSpPr>
        <p:sp>
          <p:nvSpPr>
            <p:cNvPr id="7376" name="Google Shape;7376;p7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7"/>
          <p:cNvGrpSpPr/>
          <p:nvPr/>
        </p:nvGrpSpPr>
        <p:grpSpPr>
          <a:xfrm>
            <a:off x="2190209" y="1973987"/>
            <a:ext cx="353645" cy="353645"/>
            <a:chOff x="-34763900" y="3561225"/>
            <a:chExt cx="291450" cy="291450"/>
          </a:xfrm>
        </p:grpSpPr>
        <p:sp>
          <p:nvSpPr>
            <p:cNvPr id="7384" name="Google Shape;7384;p7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7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8" name="Google Shape;7388;p77"/>
          <p:cNvGrpSpPr/>
          <p:nvPr/>
        </p:nvGrpSpPr>
        <p:grpSpPr>
          <a:xfrm>
            <a:off x="845106" y="2882499"/>
            <a:ext cx="354586" cy="354586"/>
            <a:chOff x="-32927950" y="3227275"/>
            <a:chExt cx="292225" cy="292225"/>
          </a:xfrm>
        </p:grpSpPr>
        <p:sp>
          <p:nvSpPr>
            <p:cNvPr id="7389" name="Google Shape;7389;p7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7"/>
          <p:cNvGrpSpPr/>
          <p:nvPr/>
        </p:nvGrpSpPr>
        <p:grpSpPr>
          <a:xfrm>
            <a:off x="844621" y="3353613"/>
            <a:ext cx="355557" cy="353645"/>
            <a:chOff x="-32927950" y="3586425"/>
            <a:chExt cx="293025" cy="291450"/>
          </a:xfrm>
        </p:grpSpPr>
        <p:sp>
          <p:nvSpPr>
            <p:cNvPr id="7395" name="Google Shape;7395;p7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7"/>
          <p:cNvGrpSpPr/>
          <p:nvPr/>
        </p:nvGrpSpPr>
        <p:grpSpPr>
          <a:xfrm>
            <a:off x="845106" y="3817598"/>
            <a:ext cx="354586" cy="355557"/>
            <a:chOff x="-32927950" y="3944800"/>
            <a:chExt cx="292225" cy="293025"/>
          </a:xfrm>
        </p:grpSpPr>
        <p:sp>
          <p:nvSpPr>
            <p:cNvPr id="7401" name="Google Shape;7401;p7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7"/>
          <p:cNvGrpSpPr/>
          <p:nvPr/>
        </p:nvGrpSpPr>
        <p:grpSpPr>
          <a:xfrm>
            <a:off x="3073898" y="2882849"/>
            <a:ext cx="354586" cy="353888"/>
            <a:chOff x="-31094350" y="3194000"/>
            <a:chExt cx="292225" cy="291650"/>
          </a:xfrm>
        </p:grpSpPr>
        <p:sp>
          <p:nvSpPr>
            <p:cNvPr id="7411" name="Google Shape;7411;p7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7"/>
          <p:cNvGrpSpPr/>
          <p:nvPr/>
        </p:nvGrpSpPr>
        <p:grpSpPr>
          <a:xfrm>
            <a:off x="3074368" y="3353341"/>
            <a:ext cx="353645" cy="354191"/>
            <a:chOff x="-31093575" y="3552550"/>
            <a:chExt cx="291450" cy="291900"/>
          </a:xfrm>
        </p:grpSpPr>
        <p:sp>
          <p:nvSpPr>
            <p:cNvPr id="7420" name="Google Shape;7420;p7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7"/>
          <p:cNvGrpSpPr/>
          <p:nvPr/>
        </p:nvGrpSpPr>
        <p:grpSpPr>
          <a:xfrm>
            <a:off x="3074368" y="3818569"/>
            <a:ext cx="353645" cy="353615"/>
            <a:chOff x="-31093575" y="3911725"/>
            <a:chExt cx="291450" cy="291425"/>
          </a:xfrm>
        </p:grpSpPr>
        <p:sp>
          <p:nvSpPr>
            <p:cNvPr id="7425" name="Google Shape;7425;p7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7"/>
          <p:cNvGrpSpPr/>
          <p:nvPr/>
        </p:nvGrpSpPr>
        <p:grpSpPr>
          <a:xfrm>
            <a:off x="2183798" y="4275536"/>
            <a:ext cx="356497" cy="354586"/>
            <a:chOff x="-29946000" y="3183175"/>
            <a:chExt cx="293800" cy="292225"/>
          </a:xfrm>
        </p:grpSpPr>
        <p:sp>
          <p:nvSpPr>
            <p:cNvPr id="7428" name="Google Shape;7428;p7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7"/>
          <p:cNvGrpSpPr/>
          <p:nvPr/>
        </p:nvGrpSpPr>
        <p:grpSpPr>
          <a:xfrm>
            <a:off x="2628330" y="1532689"/>
            <a:ext cx="358408" cy="354161"/>
            <a:chOff x="-34408675" y="3202075"/>
            <a:chExt cx="295375" cy="291875"/>
          </a:xfrm>
        </p:grpSpPr>
        <p:sp>
          <p:nvSpPr>
            <p:cNvPr id="7435" name="Google Shape;7435;p7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7"/>
          <p:cNvGrpSpPr/>
          <p:nvPr/>
        </p:nvGrpSpPr>
        <p:grpSpPr>
          <a:xfrm>
            <a:off x="2630241" y="1972683"/>
            <a:ext cx="354586" cy="356254"/>
            <a:chOff x="-34405525" y="3558075"/>
            <a:chExt cx="292225" cy="293600"/>
          </a:xfrm>
        </p:grpSpPr>
        <p:sp>
          <p:nvSpPr>
            <p:cNvPr id="7440" name="Google Shape;7440;p7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77"/>
          <p:cNvGrpSpPr/>
          <p:nvPr/>
        </p:nvGrpSpPr>
        <p:grpSpPr>
          <a:xfrm>
            <a:off x="2629755" y="2409340"/>
            <a:ext cx="355557" cy="353615"/>
            <a:chOff x="-34406325" y="3919600"/>
            <a:chExt cx="293025" cy="291425"/>
          </a:xfrm>
        </p:grpSpPr>
        <p:sp>
          <p:nvSpPr>
            <p:cNvPr id="7444" name="Google Shape;7444;p7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7"/>
          <p:cNvGrpSpPr/>
          <p:nvPr/>
        </p:nvGrpSpPr>
        <p:grpSpPr>
          <a:xfrm>
            <a:off x="1293653" y="2888703"/>
            <a:ext cx="353645" cy="342179"/>
            <a:chOff x="-32568800" y="3232000"/>
            <a:chExt cx="291450" cy="282000"/>
          </a:xfrm>
        </p:grpSpPr>
        <p:sp>
          <p:nvSpPr>
            <p:cNvPr id="7452" name="Google Shape;7452;p7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7"/>
          <p:cNvGrpSpPr/>
          <p:nvPr/>
        </p:nvGrpSpPr>
        <p:grpSpPr>
          <a:xfrm>
            <a:off x="1293183" y="3353613"/>
            <a:ext cx="354586" cy="353645"/>
            <a:chOff x="-32569575" y="3586425"/>
            <a:chExt cx="292225" cy="291450"/>
          </a:xfrm>
        </p:grpSpPr>
        <p:sp>
          <p:nvSpPr>
            <p:cNvPr id="7455" name="Google Shape;7455;p7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7"/>
          <p:cNvGrpSpPr/>
          <p:nvPr/>
        </p:nvGrpSpPr>
        <p:grpSpPr>
          <a:xfrm>
            <a:off x="1284098" y="3818205"/>
            <a:ext cx="372756" cy="354343"/>
            <a:chOff x="-32576675" y="3944600"/>
            <a:chExt cx="307200" cy="292025"/>
          </a:xfrm>
        </p:grpSpPr>
        <p:sp>
          <p:nvSpPr>
            <p:cNvPr id="7458" name="Google Shape;7458;p7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7"/>
          <p:cNvGrpSpPr/>
          <p:nvPr/>
        </p:nvGrpSpPr>
        <p:grpSpPr>
          <a:xfrm>
            <a:off x="3529065" y="2882500"/>
            <a:ext cx="354586" cy="354586"/>
            <a:chOff x="-30735200" y="3192625"/>
            <a:chExt cx="292225" cy="292225"/>
          </a:xfrm>
        </p:grpSpPr>
        <p:sp>
          <p:nvSpPr>
            <p:cNvPr id="7461" name="Google Shape;7461;p7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7"/>
          <p:cNvGrpSpPr/>
          <p:nvPr/>
        </p:nvGrpSpPr>
        <p:grpSpPr>
          <a:xfrm>
            <a:off x="3529065" y="3353932"/>
            <a:ext cx="354586" cy="353008"/>
            <a:chOff x="-30735200" y="3552550"/>
            <a:chExt cx="292225" cy="290925"/>
          </a:xfrm>
        </p:grpSpPr>
        <p:sp>
          <p:nvSpPr>
            <p:cNvPr id="7469" name="Google Shape;7469;p7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77"/>
          <p:cNvGrpSpPr/>
          <p:nvPr/>
        </p:nvGrpSpPr>
        <p:grpSpPr>
          <a:xfrm>
            <a:off x="3529065" y="3818554"/>
            <a:ext cx="354586" cy="353645"/>
            <a:chOff x="-30735200" y="3910925"/>
            <a:chExt cx="292225" cy="291450"/>
          </a:xfrm>
        </p:grpSpPr>
        <p:sp>
          <p:nvSpPr>
            <p:cNvPr id="7472" name="Google Shape;7472;p7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4" name="Google Shape;7474;p7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5" name="Google Shape;7475;p77"/>
          <p:cNvGrpSpPr/>
          <p:nvPr/>
        </p:nvGrpSpPr>
        <p:grpSpPr>
          <a:xfrm>
            <a:off x="4882910" y="1531421"/>
            <a:ext cx="358971" cy="359224"/>
            <a:chOff x="-57956275" y="3197925"/>
            <a:chExt cx="319000" cy="319225"/>
          </a:xfrm>
        </p:grpSpPr>
        <p:sp>
          <p:nvSpPr>
            <p:cNvPr id="7476" name="Google Shape;7476;p7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7"/>
          <p:cNvGrpSpPr/>
          <p:nvPr/>
        </p:nvGrpSpPr>
        <p:grpSpPr>
          <a:xfrm>
            <a:off x="4905064" y="1987846"/>
            <a:ext cx="314662" cy="358971"/>
            <a:chOff x="-57940525" y="3590375"/>
            <a:chExt cx="279625" cy="319000"/>
          </a:xfrm>
        </p:grpSpPr>
        <p:sp>
          <p:nvSpPr>
            <p:cNvPr id="7484" name="Google Shape;7484;p7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7"/>
          <p:cNvGrpSpPr/>
          <p:nvPr/>
        </p:nvGrpSpPr>
        <p:grpSpPr>
          <a:xfrm>
            <a:off x="4875945" y="2429217"/>
            <a:ext cx="358099" cy="358999"/>
            <a:chOff x="-57959425" y="3982600"/>
            <a:chExt cx="318225" cy="319025"/>
          </a:xfrm>
        </p:grpSpPr>
        <p:sp>
          <p:nvSpPr>
            <p:cNvPr id="7490" name="Google Shape;7490;p7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7"/>
          <p:cNvGrpSpPr/>
          <p:nvPr/>
        </p:nvGrpSpPr>
        <p:grpSpPr>
          <a:xfrm>
            <a:off x="7076112" y="1532546"/>
            <a:ext cx="357226" cy="357226"/>
            <a:chOff x="-55987225" y="3198925"/>
            <a:chExt cx="317450" cy="317450"/>
          </a:xfrm>
        </p:grpSpPr>
        <p:sp>
          <p:nvSpPr>
            <p:cNvPr id="7495" name="Google Shape;7495;p7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77"/>
          <p:cNvGrpSpPr/>
          <p:nvPr/>
        </p:nvGrpSpPr>
        <p:grpSpPr>
          <a:xfrm>
            <a:off x="7076112" y="1988578"/>
            <a:ext cx="357226" cy="357367"/>
            <a:chOff x="-55987225" y="3591025"/>
            <a:chExt cx="317450" cy="317575"/>
          </a:xfrm>
        </p:grpSpPr>
        <p:sp>
          <p:nvSpPr>
            <p:cNvPr id="7500" name="Google Shape;7500;p7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7"/>
          <p:cNvGrpSpPr/>
          <p:nvPr/>
        </p:nvGrpSpPr>
        <p:grpSpPr>
          <a:xfrm>
            <a:off x="7090027" y="2429217"/>
            <a:ext cx="358999" cy="358999"/>
            <a:chOff x="-55988800" y="3982600"/>
            <a:chExt cx="319025" cy="319025"/>
          </a:xfrm>
        </p:grpSpPr>
        <p:sp>
          <p:nvSpPr>
            <p:cNvPr id="7506" name="Google Shape;7506;p7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7"/>
          <p:cNvGrpSpPr/>
          <p:nvPr/>
        </p:nvGrpSpPr>
        <p:grpSpPr>
          <a:xfrm>
            <a:off x="5748546" y="2887174"/>
            <a:ext cx="356326" cy="358971"/>
            <a:chOff x="-54026025" y="3192625"/>
            <a:chExt cx="316650" cy="319000"/>
          </a:xfrm>
        </p:grpSpPr>
        <p:sp>
          <p:nvSpPr>
            <p:cNvPr id="7512" name="Google Shape;7512;p7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7"/>
          <p:cNvGrpSpPr/>
          <p:nvPr/>
        </p:nvGrpSpPr>
        <p:grpSpPr>
          <a:xfrm>
            <a:off x="5768492" y="3358148"/>
            <a:ext cx="316434" cy="358099"/>
            <a:chOff x="-54007925" y="3584850"/>
            <a:chExt cx="281200" cy="318225"/>
          </a:xfrm>
        </p:grpSpPr>
        <p:sp>
          <p:nvSpPr>
            <p:cNvPr id="7521" name="Google Shape;7521;p7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77"/>
          <p:cNvGrpSpPr/>
          <p:nvPr/>
        </p:nvGrpSpPr>
        <p:grpSpPr>
          <a:xfrm>
            <a:off x="5768492" y="3820033"/>
            <a:ext cx="316434" cy="358914"/>
            <a:chOff x="-54007925" y="3975575"/>
            <a:chExt cx="281200" cy="318950"/>
          </a:xfrm>
        </p:grpSpPr>
        <p:sp>
          <p:nvSpPr>
            <p:cNvPr id="7528" name="Google Shape;7528;p7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7"/>
          <p:cNvGrpSpPr/>
          <p:nvPr/>
        </p:nvGrpSpPr>
        <p:grpSpPr>
          <a:xfrm>
            <a:off x="8003359" y="2904504"/>
            <a:ext cx="274770" cy="358492"/>
            <a:chOff x="-52005775" y="3208025"/>
            <a:chExt cx="244175" cy="318575"/>
          </a:xfrm>
        </p:grpSpPr>
        <p:sp>
          <p:nvSpPr>
            <p:cNvPr id="7533" name="Google Shape;7533;p7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7"/>
          <p:cNvGrpSpPr/>
          <p:nvPr/>
        </p:nvGrpSpPr>
        <p:grpSpPr>
          <a:xfrm>
            <a:off x="5309825" y="1532546"/>
            <a:ext cx="358099" cy="358099"/>
            <a:chOff x="-57568775" y="3198925"/>
            <a:chExt cx="318225" cy="318225"/>
          </a:xfrm>
        </p:grpSpPr>
        <p:sp>
          <p:nvSpPr>
            <p:cNvPr id="7545" name="Google Shape;7545;p7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7"/>
          <p:cNvGrpSpPr/>
          <p:nvPr/>
        </p:nvGrpSpPr>
        <p:grpSpPr>
          <a:xfrm>
            <a:off x="5331543" y="1987846"/>
            <a:ext cx="314662" cy="358099"/>
            <a:chOff x="-57549075" y="3590375"/>
            <a:chExt cx="279625" cy="318225"/>
          </a:xfrm>
        </p:grpSpPr>
        <p:sp>
          <p:nvSpPr>
            <p:cNvPr id="7552" name="Google Shape;7552;p7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7"/>
          <p:cNvGrpSpPr/>
          <p:nvPr/>
        </p:nvGrpSpPr>
        <p:grpSpPr>
          <a:xfrm>
            <a:off x="5323740" y="2429217"/>
            <a:ext cx="359871" cy="359871"/>
            <a:chOff x="-57570350" y="3982600"/>
            <a:chExt cx="319800" cy="319800"/>
          </a:xfrm>
        </p:grpSpPr>
        <p:sp>
          <p:nvSpPr>
            <p:cNvPr id="7557" name="Google Shape;7557;p7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7"/>
          <p:cNvGrpSpPr/>
          <p:nvPr/>
        </p:nvGrpSpPr>
        <p:grpSpPr>
          <a:xfrm>
            <a:off x="7538779" y="1531646"/>
            <a:ext cx="314662" cy="358999"/>
            <a:chOff x="-55576850" y="3198125"/>
            <a:chExt cx="279625" cy="319025"/>
          </a:xfrm>
        </p:grpSpPr>
        <p:sp>
          <p:nvSpPr>
            <p:cNvPr id="7562" name="Google Shape;7562;p7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7"/>
          <p:cNvGrpSpPr/>
          <p:nvPr/>
        </p:nvGrpSpPr>
        <p:grpSpPr>
          <a:xfrm>
            <a:off x="7516174" y="1987621"/>
            <a:ext cx="359871" cy="358324"/>
            <a:chOff x="-55596550" y="3590175"/>
            <a:chExt cx="319800" cy="318425"/>
          </a:xfrm>
        </p:grpSpPr>
        <p:sp>
          <p:nvSpPr>
            <p:cNvPr id="7567" name="Google Shape;7567;p7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7"/>
          <p:cNvGrpSpPr/>
          <p:nvPr/>
        </p:nvGrpSpPr>
        <p:grpSpPr>
          <a:xfrm>
            <a:off x="7531412" y="2428964"/>
            <a:ext cx="358999" cy="359252"/>
            <a:chOff x="-55595775" y="3982375"/>
            <a:chExt cx="319025" cy="319250"/>
          </a:xfrm>
        </p:grpSpPr>
        <p:sp>
          <p:nvSpPr>
            <p:cNvPr id="7572" name="Google Shape;7572;p7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77"/>
          <p:cNvGrpSpPr/>
          <p:nvPr/>
        </p:nvGrpSpPr>
        <p:grpSpPr>
          <a:xfrm>
            <a:off x="6188595" y="2887174"/>
            <a:ext cx="358999" cy="358099"/>
            <a:chOff x="-53635375" y="3192625"/>
            <a:chExt cx="319025" cy="318225"/>
          </a:xfrm>
        </p:grpSpPr>
        <p:sp>
          <p:nvSpPr>
            <p:cNvPr id="7579" name="Google Shape;7579;p7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7"/>
          <p:cNvGrpSpPr/>
          <p:nvPr/>
        </p:nvGrpSpPr>
        <p:grpSpPr>
          <a:xfrm>
            <a:off x="6210763" y="3358148"/>
            <a:ext cx="314662" cy="358999"/>
            <a:chOff x="-53615675" y="3584850"/>
            <a:chExt cx="279625" cy="319025"/>
          </a:xfrm>
        </p:grpSpPr>
        <p:sp>
          <p:nvSpPr>
            <p:cNvPr id="7583" name="Google Shape;7583;p7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7"/>
          <p:cNvGrpSpPr/>
          <p:nvPr/>
        </p:nvGrpSpPr>
        <p:grpSpPr>
          <a:xfrm>
            <a:off x="6188609" y="3821074"/>
            <a:ext cx="358971" cy="357874"/>
            <a:chOff x="-53634575" y="3976500"/>
            <a:chExt cx="319000" cy="318025"/>
          </a:xfrm>
        </p:grpSpPr>
        <p:sp>
          <p:nvSpPr>
            <p:cNvPr id="7587" name="Google Shape;7587;p7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77"/>
          <p:cNvGrpSpPr/>
          <p:nvPr/>
        </p:nvGrpSpPr>
        <p:grpSpPr>
          <a:xfrm>
            <a:off x="7983413" y="3364028"/>
            <a:ext cx="314662" cy="358436"/>
            <a:chOff x="-52023900" y="3590075"/>
            <a:chExt cx="279625" cy="318525"/>
          </a:xfrm>
        </p:grpSpPr>
        <p:sp>
          <p:nvSpPr>
            <p:cNvPr id="7596" name="Google Shape;7596;p7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7"/>
          <p:cNvGrpSpPr/>
          <p:nvPr/>
        </p:nvGrpSpPr>
        <p:grpSpPr>
          <a:xfrm>
            <a:off x="5746654" y="1532546"/>
            <a:ext cx="358971" cy="358971"/>
            <a:chOff x="-57173375" y="3198925"/>
            <a:chExt cx="319000" cy="319000"/>
          </a:xfrm>
        </p:grpSpPr>
        <p:sp>
          <p:nvSpPr>
            <p:cNvPr id="7604" name="Google Shape;7604;p7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7"/>
          <p:cNvGrpSpPr/>
          <p:nvPr/>
        </p:nvGrpSpPr>
        <p:grpSpPr>
          <a:xfrm>
            <a:off x="5747541" y="2009987"/>
            <a:ext cx="357198" cy="314690"/>
            <a:chOff x="-57176525" y="3610050"/>
            <a:chExt cx="317425" cy="279650"/>
          </a:xfrm>
        </p:grpSpPr>
        <p:sp>
          <p:nvSpPr>
            <p:cNvPr id="7609" name="Google Shape;7609;p7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7"/>
          <p:cNvGrpSpPr/>
          <p:nvPr/>
        </p:nvGrpSpPr>
        <p:grpSpPr>
          <a:xfrm>
            <a:off x="7957995" y="1532546"/>
            <a:ext cx="358099" cy="356326"/>
            <a:chOff x="-55202750" y="3198925"/>
            <a:chExt cx="318225" cy="316650"/>
          </a:xfrm>
        </p:grpSpPr>
        <p:sp>
          <p:nvSpPr>
            <p:cNvPr id="7615" name="Google Shape;7615;p7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7"/>
          <p:cNvGrpSpPr/>
          <p:nvPr/>
        </p:nvGrpSpPr>
        <p:grpSpPr>
          <a:xfrm>
            <a:off x="7968629" y="1987846"/>
            <a:ext cx="336830" cy="358099"/>
            <a:chOff x="-55194875" y="3590375"/>
            <a:chExt cx="299325" cy="318225"/>
          </a:xfrm>
        </p:grpSpPr>
        <p:sp>
          <p:nvSpPr>
            <p:cNvPr id="7618" name="Google Shape;7618;p7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77"/>
          <p:cNvGrpSpPr/>
          <p:nvPr/>
        </p:nvGrpSpPr>
        <p:grpSpPr>
          <a:xfrm>
            <a:off x="7973247" y="2430117"/>
            <a:ext cx="357198" cy="357198"/>
            <a:chOff x="-55203525" y="3983400"/>
            <a:chExt cx="317425" cy="317425"/>
          </a:xfrm>
        </p:grpSpPr>
        <p:sp>
          <p:nvSpPr>
            <p:cNvPr id="7624" name="Google Shape;7624;p7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77"/>
          <p:cNvGrpSpPr/>
          <p:nvPr/>
        </p:nvGrpSpPr>
        <p:grpSpPr>
          <a:xfrm>
            <a:off x="6639727" y="2887174"/>
            <a:ext cx="335930" cy="358971"/>
            <a:chOff x="-53232900" y="3192625"/>
            <a:chExt cx="298525" cy="319000"/>
          </a:xfrm>
        </p:grpSpPr>
        <p:sp>
          <p:nvSpPr>
            <p:cNvPr id="7628" name="Google Shape;7628;p7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77"/>
          <p:cNvGrpSpPr/>
          <p:nvPr/>
        </p:nvGrpSpPr>
        <p:grpSpPr>
          <a:xfrm>
            <a:off x="6629093" y="3358148"/>
            <a:ext cx="357198" cy="356326"/>
            <a:chOff x="-53242350" y="3584850"/>
            <a:chExt cx="317425" cy="316650"/>
          </a:xfrm>
        </p:grpSpPr>
        <p:sp>
          <p:nvSpPr>
            <p:cNvPr id="7637" name="Google Shape;7637;p7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7"/>
          <p:cNvGrpSpPr/>
          <p:nvPr/>
        </p:nvGrpSpPr>
        <p:grpSpPr>
          <a:xfrm>
            <a:off x="6650362" y="3820849"/>
            <a:ext cx="314662" cy="358999"/>
            <a:chOff x="-53224225" y="3976300"/>
            <a:chExt cx="279625" cy="319025"/>
          </a:xfrm>
        </p:grpSpPr>
        <p:sp>
          <p:nvSpPr>
            <p:cNvPr id="7643" name="Google Shape;7643;p7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7"/>
          <p:cNvGrpSpPr/>
          <p:nvPr/>
        </p:nvGrpSpPr>
        <p:grpSpPr>
          <a:xfrm>
            <a:off x="7961258" y="3828529"/>
            <a:ext cx="358971" cy="358408"/>
            <a:chOff x="-52043575" y="3983125"/>
            <a:chExt cx="319000" cy="318500"/>
          </a:xfrm>
        </p:grpSpPr>
        <p:sp>
          <p:nvSpPr>
            <p:cNvPr id="7651" name="Google Shape;7651;p7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77"/>
          <p:cNvGrpSpPr/>
          <p:nvPr/>
        </p:nvGrpSpPr>
        <p:grpSpPr>
          <a:xfrm>
            <a:off x="6215199" y="1532546"/>
            <a:ext cx="314662" cy="358971"/>
            <a:chOff x="-56766175" y="3198925"/>
            <a:chExt cx="279625" cy="319000"/>
          </a:xfrm>
        </p:grpSpPr>
        <p:sp>
          <p:nvSpPr>
            <p:cNvPr id="7661" name="Google Shape;7661;p7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7"/>
          <p:cNvGrpSpPr/>
          <p:nvPr/>
        </p:nvGrpSpPr>
        <p:grpSpPr>
          <a:xfrm>
            <a:off x="6214313" y="1987846"/>
            <a:ext cx="316434" cy="358099"/>
            <a:chOff x="-56766175" y="3590375"/>
            <a:chExt cx="281200" cy="318225"/>
          </a:xfrm>
        </p:grpSpPr>
        <p:sp>
          <p:nvSpPr>
            <p:cNvPr id="7669" name="Google Shape;7669;p7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7"/>
          <p:cNvGrpSpPr/>
          <p:nvPr/>
        </p:nvGrpSpPr>
        <p:grpSpPr>
          <a:xfrm>
            <a:off x="6251269" y="2429217"/>
            <a:ext cx="272126" cy="358099"/>
            <a:chOff x="-56747275" y="3982600"/>
            <a:chExt cx="241825" cy="318225"/>
          </a:xfrm>
        </p:grpSpPr>
        <p:sp>
          <p:nvSpPr>
            <p:cNvPr id="7674" name="Google Shape;7674;p7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77"/>
          <p:cNvGrpSpPr/>
          <p:nvPr/>
        </p:nvGrpSpPr>
        <p:grpSpPr>
          <a:xfrm>
            <a:off x="4859020" y="3371455"/>
            <a:ext cx="358999" cy="342991"/>
            <a:chOff x="-54812875" y="3596675"/>
            <a:chExt cx="319025" cy="304800"/>
          </a:xfrm>
        </p:grpSpPr>
        <p:sp>
          <p:nvSpPr>
            <p:cNvPr id="7682" name="Google Shape;7682;p7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9" name="Google Shape;7689;p7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1" name="Google Shape;7691;p77"/>
          <p:cNvGrpSpPr/>
          <p:nvPr/>
        </p:nvGrpSpPr>
        <p:grpSpPr>
          <a:xfrm>
            <a:off x="4881188" y="3827938"/>
            <a:ext cx="314662" cy="358099"/>
            <a:chOff x="-54793175" y="3982600"/>
            <a:chExt cx="279625" cy="318225"/>
          </a:xfrm>
        </p:grpSpPr>
        <p:sp>
          <p:nvSpPr>
            <p:cNvPr id="7692" name="Google Shape;7692;p7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7"/>
          <p:cNvGrpSpPr/>
          <p:nvPr/>
        </p:nvGrpSpPr>
        <p:grpSpPr>
          <a:xfrm>
            <a:off x="7092647" y="2887174"/>
            <a:ext cx="314662" cy="358099"/>
            <a:chOff x="-52832000" y="3192625"/>
            <a:chExt cx="279625" cy="318225"/>
          </a:xfrm>
        </p:grpSpPr>
        <p:sp>
          <p:nvSpPr>
            <p:cNvPr id="7700" name="Google Shape;7700;p7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77"/>
          <p:cNvGrpSpPr/>
          <p:nvPr/>
        </p:nvGrpSpPr>
        <p:grpSpPr>
          <a:xfrm>
            <a:off x="5779179" y="2428542"/>
            <a:ext cx="323524" cy="358774"/>
            <a:chOff x="-57162350" y="3982000"/>
            <a:chExt cx="287500" cy="318825"/>
          </a:xfrm>
        </p:grpSpPr>
        <p:sp>
          <p:nvSpPr>
            <p:cNvPr id="7709" name="Google Shape;7709;p7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77"/>
          <p:cNvGrpSpPr/>
          <p:nvPr/>
        </p:nvGrpSpPr>
        <p:grpSpPr>
          <a:xfrm>
            <a:off x="7070492" y="3359048"/>
            <a:ext cx="358971" cy="357198"/>
            <a:chOff x="-52851675" y="3585650"/>
            <a:chExt cx="319000" cy="317425"/>
          </a:xfrm>
        </p:grpSpPr>
        <p:sp>
          <p:nvSpPr>
            <p:cNvPr id="7718" name="Google Shape;7718;p7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7"/>
          <p:cNvGrpSpPr/>
          <p:nvPr/>
        </p:nvGrpSpPr>
        <p:grpSpPr>
          <a:xfrm>
            <a:off x="7092647" y="3820849"/>
            <a:ext cx="314662" cy="358999"/>
            <a:chOff x="-52832000" y="3976300"/>
            <a:chExt cx="279625" cy="319025"/>
          </a:xfrm>
        </p:grpSpPr>
        <p:sp>
          <p:nvSpPr>
            <p:cNvPr id="7725" name="Google Shape;7725;p7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7"/>
          <p:cNvGrpSpPr/>
          <p:nvPr/>
        </p:nvGrpSpPr>
        <p:grpSpPr>
          <a:xfrm>
            <a:off x="6209853" y="4275497"/>
            <a:ext cx="316434" cy="358099"/>
            <a:chOff x="-51633225" y="3198925"/>
            <a:chExt cx="281200" cy="318225"/>
          </a:xfrm>
        </p:grpSpPr>
        <p:sp>
          <p:nvSpPr>
            <p:cNvPr id="7731" name="Google Shape;7731;p7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7"/>
          <p:cNvGrpSpPr/>
          <p:nvPr/>
        </p:nvGrpSpPr>
        <p:grpSpPr>
          <a:xfrm>
            <a:off x="6628676" y="1533418"/>
            <a:ext cx="365188" cy="357226"/>
            <a:chOff x="-56396775" y="3199700"/>
            <a:chExt cx="324525" cy="317450"/>
          </a:xfrm>
        </p:grpSpPr>
        <p:sp>
          <p:nvSpPr>
            <p:cNvPr id="7739" name="Google Shape;7739;p7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77"/>
          <p:cNvGrpSpPr/>
          <p:nvPr/>
        </p:nvGrpSpPr>
        <p:grpSpPr>
          <a:xfrm>
            <a:off x="6631771" y="1999353"/>
            <a:ext cx="358999" cy="335958"/>
            <a:chOff x="-56394425" y="3600600"/>
            <a:chExt cx="319025" cy="298550"/>
          </a:xfrm>
        </p:grpSpPr>
        <p:sp>
          <p:nvSpPr>
            <p:cNvPr id="7746" name="Google Shape;7746;p7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7"/>
          <p:cNvGrpSpPr/>
          <p:nvPr/>
        </p:nvGrpSpPr>
        <p:grpSpPr>
          <a:xfrm>
            <a:off x="6662538" y="2430117"/>
            <a:ext cx="327068" cy="357198"/>
            <a:chOff x="-56379450" y="3983400"/>
            <a:chExt cx="290650" cy="317425"/>
          </a:xfrm>
        </p:grpSpPr>
        <p:sp>
          <p:nvSpPr>
            <p:cNvPr id="7750" name="Google Shape;7750;p7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7"/>
          <p:cNvGrpSpPr/>
          <p:nvPr/>
        </p:nvGrpSpPr>
        <p:grpSpPr>
          <a:xfrm>
            <a:off x="5326242" y="2894264"/>
            <a:ext cx="316434" cy="358971"/>
            <a:chOff x="-54401725" y="3198925"/>
            <a:chExt cx="281200" cy="319000"/>
          </a:xfrm>
        </p:grpSpPr>
        <p:sp>
          <p:nvSpPr>
            <p:cNvPr id="7759" name="Google Shape;7759;p7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7"/>
          <p:cNvGrpSpPr/>
          <p:nvPr/>
        </p:nvGrpSpPr>
        <p:grpSpPr>
          <a:xfrm>
            <a:off x="5327128" y="3364365"/>
            <a:ext cx="314662" cy="358099"/>
            <a:chOff x="-54401725" y="3590375"/>
            <a:chExt cx="279625" cy="318225"/>
          </a:xfrm>
        </p:grpSpPr>
        <p:sp>
          <p:nvSpPr>
            <p:cNvPr id="7771" name="Google Shape;7771;p7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7"/>
          <p:cNvGrpSpPr/>
          <p:nvPr/>
        </p:nvGrpSpPr>
        <p:grpSpPr>
          <a:xfrm>
            <a:off x="5324920" y="3827938"/>
            <a:ext cx="319079" cy="358099"/>
            <a:chOff x="-54403300" y="3982600"/>
            <a:chExt cx="283550" cy="318225"/>
          </a:xfrm>
        </p:grpSpPr>
        <p:sp>
          <p:nvSpPr>
            <p:cNvPr id="7778" name="Google Shape;7778;p7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7"/>
          <p:cNvGrpSpPr/>
          <p:nvPr/>
        </p:nvGrpSpPr>
        <p:grpSpPr>
          <a:xfrm>
            <a:off x="7512313" y="2889172"/>
            <a:ext cx="356298" cy="356973"/>
            <a:chOff x="-52458650" y="3194400"/>
            <a:chExt cx="316625" cy="317225"/>
          </a:xfrm>
        </p:grpSpPr>
        <p:sp>
          <p:nvSpPr>
            <p:cNvPr id="7784" name="Google Shape;7784;p7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7"/>
          <p:cNvGrpSpPr/>
          <p:nvPr/>
        </p:nvGrpSpPr>
        <p:grpSpPr>
          <a:xfrm>
            <a:off x="4881188" y="2894264"/>
            <a:ext cx="314662" cy="358971"/>
            <a:chOff x="-54793175" y="3198925"/>
            <a:chExt cx="279625" cy="319000"/>
          </a:xfrm>
        </p:grpSpPr>
        <p:sp>
          <p:nvSpPr>
            <p:cNvPr id="7793" name="Google Shape;7793;p7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7"/>
          <p:cNvGrpSpPr/>
          <p:nvPr/>
        </p:nvGrpSpPr>
        <p:grpSpPr>
          <a:xfrm>
            <a:off x="7521611" y="3358148"/>
            <a:ext cx="337703" cy="357845"/>
            <a:chOff x="-52450000" y="3584850"/>
            <a:chExt cx="300100" cy="318000"/>
          </a:xfrm>
        </p:grpSpPr>
        <p:sp>
          <p:nvSpPr>
            <p:cNvPr id="7801" name="Google Shape;7801;p7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77"/>
          <p:cNvGrpSpPr/>
          <p:nvPr/>
        </p:nvGrpSpPr>
        <p:grpSpPr>
          <a:xfrm>
            <a:off x="7533131" y="3822621"/>
            <a:ext cx="314662" cy="357226"/>
            <a:chOff x="-52440550" y="3977875"/>
            <a:chExt cx="279625" cy="317450"/>
          </a:xfrm>
        </p:grpSpPr>
        <p:sp>
          <p:nvSpPr>
            <p:cNvPr id="7809" name="Google Shape;7809;p7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7"/>
          <p:cNvGrpSpPr/>
          <p:nvPr/>
        </p:nvGrpSpPr>
        <p:grpSpPr>
          <a:xfrm>
            <a:off x="6645066" y="4278827"/>
            <a:ext cx="314662" cy="358999"/>
            <a:chOff x="-51623775" y="3584850"/>
            <a:chExt cx="279625" cy="319025"/>
          </a:xfrm>
        </p:grpSpPr>
        <p:sp>
          <p:nvSpPr>
            <p:cNvPr id="7818" name="Google Shape;7818;p7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0"/>
        <p:cNvGrpSpPr/>
        <p:nvPr/>
      </p:nvGrpSpPr>
      <p:grpSpPr>
        <a:xfrm>
          <a:off x="0" y="0"/>
          <a:ext cx="0" cy="0"/>
          <a:chOff x="0" y="0"/>
          <a:chExt cx="0" cy="0"/>
        </a:xfrm>
      </p:grpSpPr>
      <p:sp>
        <p:nvSpPr>
          <p:cNvPr id="7831" name="Google Shape;7831;p7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32" name="Google Shape;7832;p7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33" name="Google Shape;7833;p78"/>
          <p:cNvGrpSpPr/>
          <p:nvPr/>
        </p:nvGrpSpPr>
        <p:grpSpPr>
          <a:xfrm>
            <a:off x="885675" y="1539249"/>
            <a:ext cx="276003" cy="357300"/>
            <a:chOff x="-50469125" y="3183175"/>
            <a:chExt cx="233150" cy="301825"/>
          </a:xfrm>
        </p:grpSpPr>
        <p:sp>
          <p:nvSpPr>
            <p:cNvPr id="7834" name="Google Shape;7834;p7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8"/>
          <p:cNvGrpSpPr/>
          <p:nvPr/>
        </p:nvGrpSpPr>
        <p:grpSpPr>
          <a:xfrm>
            <a:off x="845574" y="1974651"/>
            <a:ext cx="356205" cy="355288"/>
            <a:chOff x="-50504575" y="3550975"/>
            <a:chExt cx="300900" cy="300125"/>
          </a:xfrm>
        </p:grpSpPr>
        <p:sp>
          <p:nvSpPr>
            <p:cNvPr id="7838" name="Google Shape;7838;p7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8"/>
          <p:cNvGrpSpPr/>
          <p:nvPr/>
        </p:nvGrpSpPr>
        <p:grpSpPr>
          <a:xfrm>
            <a:off x="845574" y="2412893"/>
            <a:ext cx="356205" cy="354341"/>
            <a:chOff x="-50503000" y="3921175"/>
            <a:chExt cx="300900" cy="299325"/>
          </a:xfrm>
        </p:grpSpPr>
        <p:sp>
          <p:nvSpPr>
            <p:cNvPr id="7843" name="Google Shape;7843;p7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8"/>
          <p:cNvGrpSpPr/>
          <p:nvPr/>
        </p:nvGrpSpPr>
        <p:grpSpPr>
          <a:xfrm>
            <a:off x="3049627" y="1558811"/>
            <a:ext cx="355258" cy="356205"/>
            <a:chOff x="-48630025" y="3199700"/>
            <a:chExt cx="300100" cy="300900"/>
          </a:xfrm>
        </p:grpSpPr>
        <p:sp>
          <p:nvSpPr>
            <p:cNvPr id="7849" name="Google Shape;7849;p7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8"/>
          <p:cNvGrpSpPr/>
          <p:nvPr/>
        </p:nvGrpSpPr>
        <p:grpSpPr>
          <a:xfrm>
            <a:off x="3049627" y="1996107"/>
            <a:ext cx="355258" cy="355258"/>
            <a:chOff x="-48630025" y="3569100"/>
            <a:chExt cx="300100" cy="300100"/>
          </a:xfrm>
        </p:grpSpPr>
        <p:sp>
          <p:nvSpPr>
            <p:cNvPr id="7853" name="Google Shape;7853;p7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8"/>
          <p:cNvGrpSpPr/>
          <p:nvPr/>
        </p:nvGrpSpPr>
        <p:grpSpPr>
          <a:xfrm>
            <a:off x="3050101" y="2433403"/>
            <a:ext cx="354311" cy="353394"/>
            <a:chOff x="-48629225" y="3938500"/>
            <a:chExt cx="299300" cy="298525"/>
          </a:xfrm>
        </p:grpSpPr>
        <p:sp>
          <p:nvSpPr>
            <p:cNvPr id="7864" name="Google Shape;7864;p7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8"/>
          <p:cNvGrpSpPr/>
          <p:nvPr/>
        </p:nvGrpSpPr>
        <p:grpSpPr>
          <a:xfrm>
            <a:off x="1785504" y="2904744"/>
            <a:ext cx="311458" cy="354341"/>
            <a:chOff x="-46762575" y="3200500"/>
            <a:chExt cx="263100" cy="299325"/>
          </a:xfrm>
        </p:grpSpPr>
        <p:sp>
          <p:nvSpPr>
            <p:cNvPr id="7869" name="Google Shape;7869;p7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8"/>
          <p:cNvGrpSpPr/>
          <p:nvPr/>
        </p:nvGrpSpPr>
        <p:grpSpPr>
          <a:xfrm>
            <a:off x="1763589" y="3363466"/>
            <a:ext cx="355288" cy="312375"/>
            <a:chOff x="-46779900" y="3588000"/>
            <a:chExt cx="300125" cy="263875"/>
          </a:xfrm>
        </p:grpSpPr>
        <p:sp>
          <p:nvSpPr>
            <p:cNvPr id="7875" name="Google Shape;7875;p7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8"/>
          <p:cNvGrpSpPr/>
          <p:nvPr/>
        </p:nvGrpSpPr>
        <p:grpSpPr>
          <a:xfrm>
            <a:off x="1764062" y="3778388"/>
            <a:ext cx="354341" cy="353394"/>
            <a:chOff x="-46779100" y="3938500"/>
            <a:chExt cx="299325" cy="298525"/>
          </a:xfrm>
        </p:grpSpPr>
        <p:sp>
          <p:nvSpPr>
            <p:cNvPr id="7880" name="Google Shape;7880;p7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8"/>
          <p:cNvGrpSpPr/>
          <p:nvPr/>
        </p:nvGrpSpPr>
        <p:grpSpPr>
          <a:xfrm>
            <a:off x="3971800" y="2911255"/>
            <a:ext cx="355258" cy="355288"/>
            <a:chOff x="-44924250" y="3206000"/>
            <a:chExt cx="300100" cy="300125"/>
          </a:xfrm>
        </p:grpSpPr>
        <p:sp>
          <p:nvSpPr>
            <p:cNvPr id="7883" name="Google Shape;7883;p7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8"/>
          <p:cNvGrpSpPr/>
          <p:nvPr/>
        </p:nvGrpSpPr>
        <p:grpSpPr>
          <a:xfrm>
            <a:off x="1286286" y="1539249"/>
            <a:ext cx="355258" cy="355258"/>
            <a:chOff x="-50134375" y="3183175"/>
            <a:chExt cx="300100" cy="300100"/>
          </a:xfrm>
        </p:grpSpPr>
        <p:sp>
          <p:nvSpPr>
            <p:cNvPr id="7889" name="Google Shape;7889;p7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8"/>
          <p:cNvGrpSpPr/>
          <p:nvPr/>
        </p:nvGrpSpPr>
        <p:grpSpPr>
          <a:xfrm>
            <a:off x="1286286" y="1974651"/>
            <a:ext cx="355258" cy="355288"/>
            <a:chOff x="-50134375" y="3550975"/>
            <a:chExt cx="300100" cy="300125"/>
          </a:xfrm>
        </p:grpSpPr>
        <p:sp>
          <p:nvSpPr>
            <p:cNvPr id="7900" name="Google Shape;7900;p7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8"/>
          <p:cNvGrpSpPr/>
          <p:nvPr/>
        </p:nvGrpSpPr>
        <p:grpSpPr>
          <a:xfrm>
            <a:off x="1286286" y="2412183"/>
            <a:ext cx="355258" cy="355051"/>
            <a:chOff x="-50134375" y="3920575"/>
            <a:chExt cx="300100" cy="299925"/>
          </a:xfrm>
        </p:grpSpPr>
        <p:sp>
          <p:nvSpPr>
            <p:cNvPr id="7903" name="Google Shape;7903;p7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78"/>
          <p:cNvGrpSpPr/>
          <p:nvPr/>
        </p:nvGrpSpPr>
        <p:grpSpPr>
          <a:xfrm>
            <a:off x="3497010" y="1559758"/>
            <a:ext cx="357123" cy="355258"/>
            <a:chOff x="-48262200" y="3200500"/>
            <a:chExt cx="301675" cy="300100"/>
          </a:xfrm>
        </p:grpSpPr>
        <p:sp>
          <p:nvSpPr>
            <p:cNvPr id="7907" name="Google Shape;7907;p7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8"/>
          <p:cNvGrpSpPr/>
          <p:nvPr/>
        </p:nvGrpSpPr>
        <p:grpSpPr>
          <a:xfrm>
            <a:off x="3526383" y="1996847"/>
            <a:ext cx="298377" cy="354519"/>
            <a:chOff x="-48233050" y="3569725"/>
            <a:chExt cx="252050" cy="299475"/>
          </a:xfrm>
        </p:grpSpPr>
        <p:sp>
          <p:nvSpPr>
            <p:cNvPr id="7917" name="Google Shape;7917;p7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8"/>
          <p:cNvGrpSpPr/>
          <p:nvPr/>
        </p:nvGrpSpPr>
        <p:grpSpPr>
          <a:xfrm>
            <a:off x="3550148" y="2430591"/>
            <a:ext cx="250847" cy="358070"/>
            <a:chOff x="-48216525" y="3936125"/>
            <a:chExt cx="211900" cy="302475"/>
          </a:xfrm>
        </p:grpSpPr>
        <p:sp>
          <p:nvSpPr>
            <p:cNvPr id="7921" name="Google Shape;7921;p7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8"/>
          <p:cNvGrpSpPr/>
          <p:nvPr/>
        </p:nvGrpSpPr>
        <p:grpSpPr>
          <a:xfrm>
            <a:off x="2205866" y="2905661"/>
            <a:ext cx="355258" cy="355288"/>
            <a:chOff x="-46410500" y="3201275"/>
            <a:chExt cx="300100" cy="300125"/>
          </a:xfrm>
        </p:grpSpPr>
        <p:sp>
          <p:nvSpPr>
            <p:cNvPr id="7926" name="Google Shape;7926;p7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8"/>
          <p:cNvGrpSpPr/>
          <p:nvPr/>
        </p:nvGrpSpPr>
        <p:grpSpPr>
          <a:xfrm>
            <a:off x="2205866" y="3341092"/>
            <a:ext cx="355258" cy="356205"/>
            <a:chOff x="-46409700" y="3569100"/>
            <a:chExt cx="300100" cy="300900"/>
          </a:xfrm>
        </p:grpSpPr>
        <p:sp>
          <p:nvSpPr>
            <p:cNvPr id="7932" name="Google Shape;7932;p7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8"/>
          <p:cNvGrpSpPr/>
          <p:nvPr/>
        </p:nvGrpSpPr>
        <p:grpSpPr>
          <a:xfrm>
            <a:off x="2193747" y="3776524"/>
            <a:ext cx="379497" cy="358070"/>
            <a:chOff x="-46422300" y="3936925"/>
            <a:chExt cx="320575" cy="302475"/>
          </a:xfrm>
        </p:grpSpPr>
        <p:sp>
          <p:nvSpPr>
            <p:cNvPr id="7938" name="Google Shape;7938;p7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8"/>
          <p:cNvGrpSpPr/>
          <p:nvPr/>
        </p:nvGrpSpPr>
        <p:grpSpPr>
          <a:xfrm>
            <a:off x="3971326" y="3330852"/>
            <a:ext cx="356205" cy="355258"/>
            <a:chOff x="-44914800" y="3560450"/>
            <a:chExt cx="300900" cy="300100"/>
          </a:xfrm>
        </p:grpSpPr>
        <p:sp>
          <p:nvSpPr>
            <p:cNvPr id="7941" name="Google Shape;7941;p7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8"/>
          <p:cNvGrpSpPr/>
          <p:nvPr/>
        </p:nvGrpSpPr>
        <p:grpSpPr>
          <a:xfrm>
            <a:off x="1726378" y="1539486"/>
            <a:ext cx="354311" cy="354104"/>
            <a:chOff x="-49764975" y="3183375"/>
            <a:chExt cx="299300" cy="299125"/>
          </a:xfrm>
        </p:grpSpPr>
        <p:sp>
          <p:nvSpPr>
            <p:cNvPr id="7947" name="Google Shape;7947;p7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8"/>
          <p:cNvGrpSpPr/>
          <p:nvPr/>
        </p:nvGrpSpPr>
        <p:grpSpPr>
          <a:xfrm>
            <a:off x="1726378" y="1974947"/>
            <a:ext cx="354311" cy="355909"/>
            <a:chOff x="-49764975" y="3551225"/>
            <a:chExt cx="299300" cy="300650"/>
          </a:xfrm>
        </p:grpSpPr>
        <p:sp>
          <p:nvSpPr>
            <p:cNvPr id="7957" name="Google Shape;7957;p7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8"/>
          <p:cNvGrpSpPr/>
          <p:nvPr/>
        </p:nvGrpSpPr>
        <p:grpSpPr>
          <a:xfrm>
            <a:off x="1724040" y="2411710"/>
            <a:ext cx="358987" cy="355525"/>
            <a:chOff x="-49766550" y="3920175"/>
            <a:chExt cx="303250" cy="300325"/>
          </a:xfrm>
        </p:grpSpPr>
        <p:sp>
          <p:nvSpPr>
            <p:cNvPr id="7969" name="Google Shape;7969;p7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78"/>
          <p:cNvGrpSpPr/>
          <p:nvPr/>
        </p:nvGrpSpPr>
        <p:grpSpPr>
          <a:xfrm>
            <a:off x="3939571" y="1559758"/>
            <a:ext cx="357123" cy="354341"/>
            <a:chOff x="-47892800" y="3200500"/>
            <a:chExt cx="301675" cy="299325"/>
          </a:xfrm>
        </p:grpSpPr>
        <p:sp>
          <p:nvSpPr>
            <p:cNvPr id="7974" name="Google Shape;7974;p7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78"/>
          <p:cNvGrpSpPr/>
          <p:nvPr/>
        </p:nvGrpSpPr>
        <p:grpSpPr>
          <a:xfrm>
            <a:off x="4003437" y="1996107"/>
            <a:ext cx="229391" cy="355258"/>
            <a:chOff x="-47839250" y="3569100"/>
            <a:chExt cx="193775" cy="300100"/>
          </a:xfrm>
        </p:grpSpPr>
        <p:sp>
          <p:nvSpPr>
            <p:cNvPr id="7981" name="Google Shape;7981;p7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8"/>
          <p:cNvGrpSpPr/>
          <p:nvPr/>
        </p:nvGrpSpPr>
        <p:grpSpPr>
          <a:xfrm>
            <a:off x="3940503" y="2432456"/>
            <a:ext cx="355258" cy="356205"/>
            <a:chOff x="-47892800" y="3937700"/>
            <a:chExt cx="300100" cy="300900"/>
          </a:xfrm>
        </p:grpSpPr>
        <p:sp>
          <p:nvSpPr>
            <p:cNvPr id="7988" name="Google Shape;7988;p7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8"/>
          <p:cNvGrpSpPr/>
          <p:nvPr/>
        </p:nvGrpSpPr>
        <p:grpSpPr>
          <a:xfrm>
            <a:off x="2645798" y="2926170"/>
            <a:ext cx="355258" cy="311458"/>
            <a:chOff x="-46042675" y="3218600"/>
            <a:chExt cx="300100" cy="263100"/>
          </a:xfrm>
        </p:grpSpPr>
        <p:sp>
          <p:nvSpPr>
            <p:cNvPr id="7997" name="Google Shape;7997;p7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8"/>
          <p:cNvGrpSpPr/>
          <p:nvPr/>
        </p:nvGrpSpPr>
        <p:grpSpPr>
          <a:xfrm>
            <a:off x="2645798" y="3340619"/>
            <a:ext cx="355258" cy="323118"/>
            <a:chOff x="-46042675" y="3568700"/>
            <a:chExt cx="300100" cy="272950"/>
          </a:xfrm>
        </p:grpSpPr>
        <p:sp>
          <p:nvSpPr>
            <p:cNvPr id="8004" name="Google Shape;8004;p7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8"/>
          <p:cNvGrpSpPr/>
          <p:nvPr/>
        </p:nvGrpSpPr>
        <p:grpSpPr>
          <a:xfrm>
            <a:off x="2687749" y="3777589"/>
            <a:ext cx="271357" cy="356057"/>
            <a:chOff x="-46007225" y="3937825"/>
            <a:chExt cx="229225" cy="300775"/>
          </a:xfrm>
        </p:grpSpPr>
        <p:sp>
          <p:nvSpPr>
            <p:cNvPr id="8009" name="Google Shape;8009;p7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8"/>
          <p:cNvGrpSpPr/>
          <p:nvPr/>
        </p:nvGrpSpPr>
        <p:grpSpPr>
          <a:xfrm>
            <a:off x="3993241" y="3767675"/>
            <a:ext cx="312375" cy="357596"/>
            <a:chOff x="-44895900" y="3929450"/>
            <a:chExt cx="263875" cy="302075"/>
          </a:xfrm>
        </p:grpSpPr>
        <p:sp>
          <p:nvSpPr>
            <p:cNvPr id="8020" name="Google Shape;8020;p7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8"/>
          <p:cNvGrpSpPr/>
          <p:nvPr/>
        </p:nvGrpSpPr>
        <p:grpSpPr>
          <a:xfrm>
            <a:off x="2167060" y="1550436"/>
            <a:ext cx="356205" cy="332885"/>
            <a:chOff x="-49397175" y="3192625"/>
            <a:chExt cx="300900" cy="281200"/>
          </a:xfrm>
        </p:grpSpPr>
        <p:sp>
          <p:nvSpPr>
            <p:cNvPr id="8027" name="Google Shape;8027;p7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8"/>
          <p:cNvGrpSpPr/>
          <p:nvPr/>
        </p:nvGrpSpPr>
        <p:grpSpPr>
          <a:xfrm>
            <a:off x="2193163" y="1974651"/>
            <a:ext cx="304000" cy="356205"/>
            <a:chOff x="-49375900" y="3550975"/>
            <a:chExt cx="256800" cy="300900"/>
          </a:xfrm>
        </p:grpSpPr>
        <p:sp>
          <p:nvSpPr>
            <p:cNvPr id="8035" name="Google Shape;8035;p7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8"/>
          <p:cNvGrpSpPr/>
          <p:nvPr/>
        </p:nvGrpSpPr>
        <p:grpSpPr>
          <a:xfrm>
            <a:off x="2188516" y="2411946"/>
            <a:ext cx="313293" cy="356205"/>
            <a:chOff x="-49378250" y="3920375"/>
            <a:chExt cx="264650" cy="300900"/>
          </a:xfrm>
        </p:grpSpPr>
        <p:sp>
          <p:nvSpPr>
            <p:cNvPr id="8047" name="Google Shape;8047;p7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8"/>
          <p:cNvGrpSpPr/>
          <p:nvPr/>
        </p:nvGrpSpPr>
        <p:grpSpPr>
          <a:xfrm>
            <a:off x="907504" y="2904744"/>
            <a:ext cx="312375" cy="357123"/>
            <a:chOff x="-47505300" y="3200500"/>
            <a:chExt cx="263875" cy="301675"/>
          </a:xfrm>
        </p:grpSpPr>
        <p:sp>
          <p:nvSpPr>
            <p:cNvPr id="8055" name="Google Shape;8055;p7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8"/>
          <p:cNvGrpSpPr/>
          <p:nvPr/>
        </p:nvGrpSpPr>
        <p:grpSpPr>
          <a:xfrm>
            <a:off x="885604" y="3341092"/>
            <a:ext cx="356176" cy="355051"/>
            <a:chOff x="-47524975" y="3569100"/>
            <a:chExt cx="300875" cy="299925"/>
          </a:xfrm>
        </p:grpSpPr>
        <p:sp>
          <p:nvSpPr>
            <p:cNvPr id="8069" name="Google Shape;8069;p7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8"/>
          <p:cNvGrpSpPr/>
          <p:nvPr/>
        </p:nvGrpSpPr>
        <p:grpSpPr>
          <a:xfrm>
            <a:off x="886062" y="3820354"/>
            <a:ext cx="355258" cy="270410"/>
            <a:chOff x="-47523400" y="3973950"/>
            <a:chExt cx="300100" cy="228425"/>
          </a:xfrm>
        </p:grpSpPr>
        <p:sp>
          <p:nvSpPr>
            <p:cNvPr id="8075" name="Google Shape;8075;p7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8"/>
          <p:cNvGrpSpPr/>
          <p:nvPr/>
        </p:nvGrpSpPr>
        <p:grpSpPr>
          <a:xfrm>
            <a:off x="3091183" y="2903353"/>
            <a:ext cx="354341" cy="357596"/>
            <a:chOff x="-45673275" y="3199325"/>
            <a:chExt cx="299325" cy="302075"/>
          </a:xfrm>
        </p:grpSpPr>
        <p:sp>
          <p:nvSpPr>
            <p:cNvPr id="8081" name="Google Shape;8081;p7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8"/>
          <p:cNvGrpSpPr/>
          <p:nvPr/>
        </p:nvGrpSpPr>
        <p:grpSpPr>
          <a:xfrm>
            <a:off x="3090251" y="3361602"/>
            <a:ext cx="356205" cy="314240"/>
            <a:chOff x="-45674075" y="3586425"/>
            <a:chExt cx="300900" cy="265450"/>
          </a:xfrm>
        </p:grpSpPr>
        <p:sp>
          <p:nvSpPr>
            <p:cNvPr id="8085" name="Google Shape;8085;p7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8"/>
          <p:cNvGrpSpPr/>
          <p:nvPr/>
        </p:nvGrpSpPr>
        <p:grpSpPr>
          <a:xfrm>
            <a:off x="3091183" y="3777441"/>
            <a:ext cx="354341" cy="356205"/>
            <a:chOff x="-45673275" y="3937700"/>
            <a:chExt cx="299325" cy="300900"/>
          </a:xfrm>
        </p:grpSpPr>
        <p:sp>
          <p:nvSpPr>
            <p:cNvPr id="8088" name="Google Shape;8088;p7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78"/>
          <p:cNvGrpSpPr/>
          <p:nvPr/>
        </p:nvGrpSpPr>
        <p:grpSpPr>
          <a:xfrm>
            <a:off x="2205349" y="4270225"/>
            <a:ext cx="356205" cy="356205"/>
            <a:chOff x="-44512325" y="3176075"/>
            <a:chExt cx="300900" cy="300900"/>
          </a:xfrm>
        </p:grpSpPr>
        <p:sp>
          <p:nvSpPr>
            <p:cNvPr id="8095" name="Google Shape;8095;p7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8"/>
          <p:cNvGrpSpPr/>
          <p:nvPr/>
        </p:nvGrpSpPr>
        <p:grpSpPr>
          <a:xfrm>
            <a:off x="2608689" y="1539249"/>
            <a:ext cx="354341" cy="354341"/>
            <a:chOff x="-49027775" y="3183175"/>
            <a:chExt cx="299325" cy="299325"/>
          </a:xfrm>
        </p:grpSpPr>
        <p:sp>
          <p:nvSpPr>
            <p:cNvPr id="8099" name="Google Shape;8099;p7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8"/>
          <p:cNvGrpSpPr/>
          <p:nvPr/>
        </p:nvGrpSpPr>
        <p:grpSpPr>
          <a:xfrm>
            <a:off x="2608230" y="1974651"/>
            <a:ext cx="355258" cy="357152"/>
            <a:chOff x="-49027775" y="3550975"/>
            <a:chExt cx="300100" cy="301700"/>
          </a:xfrm>
        </p:grpSpPr>
        <p:sp>
          <p:nvSpPr>
            <p:cNvPr id="8104" name="Google Shape;8104;p7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8"/>
          <p:cNvGrpSpPr/>
          <p:nvPr/>
        </p:nvGrpSpPr>
        <p:grpSpPr>
          <a:xfrm>
            <a:off x="2606306" y="2411710"/>
            <a:ext cx="359106" cy="355525"/>
            <a:chOff x="-49031025" y="3920175"/>
            <a:chExt cx="303350" cy="300325"/>
          </a:xfrm>
        </p:grpSpPr>
        <p:sp>
          <p:nvSpPr>
            <p:cNvPr id="8115" name="Google Shape;8115;p7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8"/>
          <p:cNvGrpSpPr/>
          <p:nvPr/>
        </p:nvGrpSpPr>
        <p:grpSpPr>
          <a:xfrm>
            <a:off x="1322411" y="2904744"/>
            <a:ext cx="356176" cy="354341"/>
            <a:chOff x="-47155575" y="3200500"/>
            <a:chExt cx="300875" cy="299325"/>
          </a:xfrm>
        </p:grpSpPr>
        <p:sp>
          <p:nvSpPr>
            <p:cNvPr id="8122" name="Google Shape;8122;p7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8"/>
          <p:cNvGrpSpPr/>
          <p:nvPr/>
        </p:nvGrpSpPr>
        <p:grpSpPr>
          <a:xfrm>
            <a:off x="1322870" y="3341092"/>
            <a:ext cx="355258" cy="355258"/>
            <a:chOff x="-47154800" y="3569100"/>
            <a:chExt cx="300100" cy="300100"/>
          </a:xfrm>
        </p:grpSpPr>
        <p:sp>
          <p:nvSpPr>
            <p:cNvPr id="8129" name="Google Shape;8129;p7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8"/>
          <p:cNvGrpSpPr/>
          <p:nvPr/>
        </p:nvGrpSpPr>
        <p:grpSpPr>
          <a:xfrm>
            <a:off x="1323343" y="3779305"/>
            <a:ext cx="354311" cy="353423"/>
            <a:chOff x="-47154000" y="3939275"/>
            <a:chExt cx="299300" cy="298550"/>
          </a:xfrm>
        </p:grpSpPr>
        <p:sp>
          <p:nvSpPr>
            <p:cNvPr id="8136" name="Google Shape;8136;p7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8"/>
          <p:cNvGrpSpPr/>
          <p:nvPr/>
        </p:nvGrpSpPr>
        <p:grpSpPr>
          <a:xfrm>
            <a:off x="3548633" y="2904744"/>
            <a:ext cx="312375" cy="354341"/>
            <a:chOff x="-45286550" y="3200500"/>
            <a:chExt cx="263875" cy="299325"/>
          </a:xfrm>
        </p:grpSpPr>
        <p:sp>
          <p:nvSpPr>
            <p:cNvPr id="8141" name="Google Shape;8141;p7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78"/>
          <p:cNvGrpSpPr/>
          <p:nvPr/>
        </p:nvGrpSpPr>
        <p:grpSpPr>
          <a:xfrm>
            <a:off x="3548633" y="3342039"/>
            <a:ext cx="312375" cy="354311"/>
            <a:chOff x="-45286550" y="3569900"/>
            <a:chExt cx="263875" cy="299300"/>
          </a:xfrm>
        </p:grpSpPr>
        <p:sp>
          <p:nvSpPr>
            <p:cNvPr id="8145" name="Google Shape;8145;p7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8"/>
          <p:cNvGrpSpPr/>
          <p:nvPr/>
        </p:nvGrpSpPr>
        <p:grpSpPr>
          <a:xfrm>
            <a:off x="3559820" y="3778388"/>
            <a:ext cx="290001" cy="355258"/>
            <a:chOff x="-45277900" y="3938500"/>
            <a:chExt cx="244975" cy="300100"/>
          </a:xfrm>
        </p:grpSpPr>
        <p:sp>
          <p:nvSpPr>
            <p:cNvPr id="8152" name="Google Shape;8152;p7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8"/>
          <p:cNvGrpSpPr/>
          <p:nvPr/>
        </p:nvGrpSpPr>
        <p:grpSpPr>
          <a:xfrm>
            <a:off x="2645769" y="4247490"/>
            <a:ext cx="355258" cy="355258"/>
            <a:chOff x="-44502875" y="3576975"/>
            <a:chExt cx="300100" cy="300100"/>
          </a:xfrm>
        </p:grpSpPr>
        <p:sp>
          <p:nvSpPr>
            <p:cNvPr id="8157" name="Google Shape;8157;p7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8"/>
          <p:cNvGrpSpPr/>
          <p:nvPr/>
        </p:nvGrpSpPr>
        <p:grpSpPr>
          <a:xfrm>
            <a:off x="4858981" y="1973145"/>
            <a:ext cx="356196" cy="354670"/>
            <a:chOff x="-13946200" y="3647075"/>
            <a:chExt cx="353650" cy="352100"/>
          </a:xfrm>
        </p:grpSpPr>
        <p:sp>
          <p:nvSpPr>
            <p:cNvPr id="8161" name="Google Shape;8161;p7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78"/>
          <p:cNvGrpSpPr/>
          <p:nvPr/>
        </p:nvGrpSpPr>
        <p:grpSpPr>
          <a:xfrm>
            <a:off x="6642374" y="1532628"/>
            <a:ext cx="357002" cy="354267"/>
            <a:chOff x="-12163025" y="3214275"/>
            <a:chExt cx="354450" cy="351700"/>
          </a:xfrm>
        </p:grpSpPr>
        <p:sp>
          <p:nvSpPr>
            <p:cNvPr id="8168" name="Google Shape;8168;p7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8"/>
          <p:cNvGrpSpPr/>
          <p:nvPr/>
        </p:nvGrpSpPr>
        <p:grpSpPr>
          <a:xfrm>
            <a:off x="6643154" y="1972365"/>
            <a:ext cx="355441" cy="356232"/>
            <a:chOff x="-12160675" y="3647875"/>
            <a:chExt cx="352900" cy="353650"/>
          </a:xfrm>
        </p:grpSpPr>
        <p:sp>
          <p:nvSpPr>
            <p:cNvPr id="8172" name="Google Shape;8172;p7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8"/>
          <p:cNvGrpSpPr/>
          <p:nvPr/>
        </p:nvGrpSpPr>
        <p:grpSpPr>
          <a:xfrm>
            <a:off x="6653870" y="2416821"/>
            <a:ext cx="354635" cy="356232"/>
            <a:chOff x="-12160675" y="4081850"/>
            <a:chExt cx="352100" cy="353650"/>
          </a:xfrm>
        </p:grpSpPr>
        <p:sp>
          <p:nvSpPr>
            <p:cNvPr id="8180" name="Google Shape;8180;p7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8"/>
          <p:cNvGrpSpPr/>
          <p:nvPr/>
        </p:nvGrpSpPr>
        <p:grpSpPr>
          <a:xfrm>
            <a:off x="4858836" y="2891264"/>
            <a:ext cx="355416" cy="355652"/>
            <a:chOff x="-10391650" y="3180600"/>
            <a:chExt cx="352875" cy="353075"/>
          </a:xfrm>
        </p:grpSpPr>
        <p:sp>
          <p:nvSpPr>
            <p:cNvPr id="8187" name="Google Shape;8187;p7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8"/>
          <p:cNvGrpSpPr/>
          <p:nvPr/>
        </p:nvGrpSpPr>
        <p:grpSpPr>
          <a:xfrm>
            <a:off x="4858835" y="3368062"/>
            <a:ext cx="354635" cy="353890"/>
            <a:chOff x="-10390875" y="3616350"/>
            <a:chExt cx="352100" cy="351325"/>
          </a:xfrm>
        </p:grpSpPr>
        <p:sp>
          <p:nvSpPr>
            <p:cNvPr id="8194" name="Google Shape;8194;p7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8"/>
          <p:cNvGrpSpPr/>
          <p:nvPr/>
        </p:nvGrpSpPr>
        <p:grpSpPr>
          <a:xfrm>
            <a:off x="7525810" y="2892727"/>
            <a:ext cx="312585" cy="354670"/>
            <a:chOff x="-10370400" y="4049550"/>
            <a:chExt cx="310350" cy="352100"/>
          </a:xfrm>
        </p:grpSpPr>
        <p:sp>
          <p:nvSpPr>
            <p:cNvPr id="8198" name="Google Shape;8198;p7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8"/>
          <p:cNvGrpSpPr/>
          <p:nvPr/>
        </p:nvGrpSpPr>
        <p:grpSpPr>
          <a:xfrm>
            <a:off x="6630066" y="2891668"/>
            <a:ext cx="379236" cy="354847"/>
            <a:chOff x="-8674650" y="3210975"/>
            <a:chExt cx="376525" cy="352275"/>
          </a:xfrm>
        </p:grpSpPr>
        <p:sp>
          <p:nvSpPr>
            <p:cNvPr id="8204" name="Google Shape;8204;p7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78"/>
          <p:cNvGrpSpPr/>
          <p:nvPr/>
        </p:nvGrpSpPr>
        <p:grpSpPr>
          <a:xfrm>
            <a:off x="5301563" y="1973145"/>
            <a:ext cx="356221" cy="354670"/>
            <a:chOff x="-13512225" y="3647075"/>
            <a:chExt cx="353675" cy="352100"/>
          </a:xfrm>
        </p:grpSpPr>
        <p:sp>
          <p:nvSpPr>
            <p:cNvPr id="8211" name="Google Shape;8211;p7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78"/>
          <p:cNvGrpSpPr/>
          <p:nvPr/>
        </p:nvGrpSpPr>
        <p:grpSpPr>
          <a:xfrm>
            <a:off x="5311876" y="2417211"/>
            <a:ext cx="356221" cy="355451"/>
            <a:chOff x="-13512225" y="4080275"/>
            <a:chExt cx="353675" cy="352875"/>
          </a:xfrm>
        </p:grpSpPr>
        <p:sp>
          <p:nvSpPr>
            <p:cNvPr id="8222" name="Google Shape;8222;p7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7084956" y="1564572"/>
            <a:ext cx="356196" cy="290379"/>
            <a:chOff x="-11728250" y="3245400"/>
            <a:chExt cx="353650" cy="288275"/>
          </a:xfrm>
        </p:grpSpPr>
        <p:sp>
          <p:nvSpPr>
            <p:cNvPr id="8234" name="Google Shape;8234;p7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9" name="Google Shape;8239;p7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0" name="Google Shape;8240;p78"/>
          <p:cNvGrpSpPr/>
          <p:nvPr/>
        </p:nvGrpSpPr>
        <p:grpSpPr>
          <a:xfrm>
            <a:off x="7117464" y="2417211"/>
            <a:ext cx="311804" cy="355451"/>
            <a:chOff x="-11703850" y="4081850"/>
            <a:chExt cx="309575" cy="352875"/>
          </a:xfrm>
        </p:grpSpPr>
        <p:sp>
          <p:nvSpPr>
            <p:cNvPr id="8241" name="Google Shape;8241;p7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8"/>
          <p:cNvGrpSpPr/>
          <p:nvPr/>
        </p:nvGrpSpPr>
        <p:grpSpPr>
          <a:xfrm>
            <a:off x="5306120" y="2891364"/>
            <a:ext cx="357002" cy="355451"/>
            <a:chOff x="-9958475" y="3180025"/>
            <a:chExt cx="354450" cy="352875"/>
          </a:xfrm>
        </p:grpSpPr>
        <p:sp>
          <p:nvSpPr>
            <p:cNvPr id="8250" name="Google Shape;8250;p7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5315247" y="3367345"/>
            <a:ext cx="337966" cy="355325"/>
            <a:chOff x="-9949025" y="3615575"/>
            <a:chExt cx="335550" cy="352750"/>
          </a:xfrm>
        </p:grpSpPr>
        <p:sp>
          <p:nvSpPr>
            <p:cNvPr id="8254" name="Google Shape;8254;p7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8"/>
          <p:cNvGrpSpPr/>
          <p:nvPr/>
        </p:nvGrpSpPr>
        <p:grpSpPr>
          <a:xfrm>
            <a:off x="7950093" y="2890851"/>
            <a:ext cx="360175" cy="358423"/>
            <a:chOff x="-9961625" y="4048175"/>
            <a:chExt cx="357600" cy="355825"/>
          </a:xfrm>
        </p:grpSpPr>
        <p:sp>
          <p:nvSpPr>
            <p:cNvPr id="8258" name="Google Shape;8258;p7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8"/>
          <p:cNvGrpSpPr/>
          <p:nvPr/>
        </p:nvGrpSpPr>
        <p:grpSpPr>
          <a:xfrm>
            <a:off x="6636814" y="3366363"/>
            <a:ext cx="364959" cy="357289"/>
            <a:chOff x="-8680950" y="3624225"/>
            <a:chExt cx="362350" cy="354700"/>
          </a:xfrm>
        </p:grpSpPr>
        <p:sp>
          <p:nvSpPr>
            <p:cNvPr id="8265" name="Google Shape;8265;p7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5773058" y="1532024"/>
            <a:ext cx="313365" cy="355476"/>
            <a:chOff x="-13056975" y="3212300"/>
            <a:chExt cx="311125" cy="352900"/>
          </a:xfrm>
        </p:grpSpPr>
        <p:sp>
          <p:nvSpPr>
            <p:cNvPr id="8272" name="Google Shape;8272;p7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8"/>
          <p:cNvGrpSpPr/>
          <p:nvPr/>
        </p:nvGrpSpPr>
        <p:grpSpPr>
          <a:xfrm>
            <a:off x="5750446" y="1972818"/>
            <a:ext cx="358588" cy="355325"/>
            <a:chOff x="-13077450" y="3647075"/>
            <a:chExt cx="356025" cy="352750"/>
          </a:xfrm>
        </p:grpSpPr>
        <p:sp>
          <p:nvSpPr>
            <p:cNvPr id="8277" name="Google Shape;8277;p7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8"/>
          <p:cNvGrpSpPr/>
          <p:nvPr/>
        </p:nvGrpSpPr>
        <p:grpSpPr>
          <a:xfrm>
            <a:off x="5761552" y="2416418"/>
            <a:ext cx="357002" cy="357037"/>
            <a:chOff x="-13079025" y="4079475"/>
            <a:chExt cx="354450" cy="354450"/>
          </a:xfrm>
        </p:grpSpPr>
        <p:sp>
          <p:nvSpPr>
            <p:cNvPr id="8281" name="Google Shape;8281;p7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8"/>
          <p:cNvGrpSpPr/>
          <p:nvPr/>
        </p:nvGrpSpPr>
        <p:grpSpPr>
          <a:xfrm>
            <a:off x="7534619" y="1532427"/>
            <a:ext cx="356221" cy="354670"/>
            <a:chOff x="-11292700" y="3213875"/>
            <a:chExt cx="353675" cy="352100"/>
          </a:xfrm>
        </p:grpSpPr>
        <p:sp>
          <p:nvSpPr>
            <p:cNvPr id="8286" name="Google Shape;8286;p7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8"/>
          <p:cNvGrpSpPr/>
          <p:nvPr/>
        </p:nvGrpSpPr>
        <p:grpSpPr>
          <a:xfrm>
            <a:off x="7528677" y="1972365"/>
            <a:ext cx="368106" cy="356232"/>
            <a:chOff x="-11299000" y="3647875"/>
            <a:chExt cx="365475" cy="353650"/>
          </a:xfrm>
        </p:grpSpPr>
        <p:sp>
          <p:nvSpPr>
            <p:cNvPr id="8294" name="Google Shape;8294;p7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78"/>
          <p:cNvGrpSpPr/>
          <p:nvPr/>
        </p:nvGrpSpPr>
        <p:grpSpPr>
          <a:xfrm>
            <a:off x="7544139" y="2428316"/>
            <a:ext cx="357808" cy="333240"/>
            <a:chOff x="-11295075" y="4092875"/>
            <a:chExt cx="355250" cy="330825"/>
          </a:xfrm>
        </p:grpSpPr>
        <p:sp>
          <p:nvSpPr>
            <p:cNvPr id="8301" name="Google Shape;8301;p7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5769739" y="2891364"/>
            <a:ext cx="312585" cy="355451"/>
            <a:chOff x="-9500075" y="3180800"/>
            <a:chExt cx="310350" cy="352875"/>
          </a:xfrm>
        </p:grpSpPr>
        <p:sp>
          <p:nvSpPr>
            <p:cNvPr id="8307" name="Google Shape;8307;p7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78"/>
          <p:cNvGrpSpPr/>
          <p:nvPr/>
        </p:nvGrpSpPr>
        <p:grpSpPr>
          <a:xfrm>
            <a:off x="5747530" y="3366879"/>
            <a:ext cx="356221" cy="356257"/>
            <a:chOff x="-9523700" y="3614000"/>
            <a:chExt cx="353675" cy="353675"/>
          </a:xfrm>
        </p:grpSpPr>
        <p:sp>
          <p:nvSpPr>
            <p:cNvPr id="8317" name="Google Shape;8317;p7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7532481" y="3389521"/>
            <a:ext cx="356221" cy="354670"/>
            <a:chOff x="-9523700" y="4049550"/>
            <a:chExt cx="353675" cy="352100"/>
          </a:xfrm>
        </p:grpSpPr>
        <p:sp>
          <p:nvSpPr>
            <p:cNvPr id="8327" name="Google Shape;8327;p7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78"/>
          <p:cNvGrpSpPr/>
          <p:nvPr/>
        </p:nvGrpSpPr>
        <p:grpSpPr>
          <a:xfrm>
            <a:off x="7088596" y="3389494"/>
            <a:ext cx="357002" cy="311029"/>
            <a:chOff x="-8209150" y="3659675"/>
            <a:chExt cx="354450" cy="308775"/>
          </a:xfrm>
        </p:grpSpPr>
        <p:sp>
          <p:nvSpPr>
            <p:cNvPr id="8335" name="Google Shape;8335;p7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6202157" y="2418407"/>
            <a:ext cx="356221" cy="353059"/>
            <a:chOff x="-12643475" y="4081850"/>
            <a:chExt cx="353675" cy="350500"/>
          </a:xfrm>
        </p:grpSpPr>
        <p:sp>
          <p:nvSpPr>
            <p:cNvPr id="8342" name="Google Shape;8342;p7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6" name="Google Shape;8346;p7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7" name="Google Shape;8347;p78"/>
          <p:cNvGrpSpPr/>
          <p:nvPr/>
        </p:nvGrpSpPr>
        <p:grpSpPr>
          <a:xfrm>
            <a:off x="7984757" y="2428316"/>
            <a:ext cx="356221" cy="333240"/>
            <a:chOff x="-10858725" y="4092875"/>
            <a:chExt cx="353675" cy="330825"/>
          </a:xfrm>
        </p:grpSpPr>
        <p:sp>
          <p:nvSpPr>
            <p:cNvPr id="8348" name="Google Shape;8348;p7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8"/>
          <p:cNvGrpSpPr/>
          <p:nvPr/>
        </p:nvGrpSpPr>
        <p:grpSpPr>
          <a:xfrm>
            <a:off x="6243280" y="3367282"/>
            <a:ext cx="252278" cy="355451"/>
            <a:chOff x="-9039300" y="3614000"/>
            <a:chExt cx="250475" cy="352875"/>
          </a:xfrm>
        </p:grpSpPr>
        <p:sp>
          <p:nvSpPr>
            <p:cNvPr id="8355" name="Google Shape;8355;p7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7975246" y="3389521"/>
            <a:ext cx="354635" cy="354670"/>
            <a:chOff x="-9088150" y="4049550"/>
            <a:chExt cx="352100" cy="352100"/>
          </a:xfrm>
        </p:grpSpPr>
        <p:sp>
          <p:nvSpPr>
            <p:cNvPr id="8358" name="Google Shape;8358;p7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78"/>
          <p:cNvGrpSpPr/>
          <p:nvPr/>
        </p:nvGrpSpPr>
        <p:grpSpPr>
          <a:xfrm>
            <a:off x="7109610" y="2891754"/>
            <a:ext cx="315757" cy="354670"/>
            <a:chOff x="-8191825" y="3174500"/>
            <a:chExt cx="313500" cy="352100"/>
          </a:xfrm>
        </p:grpSpPr>
        <p:sp>
          <p:nvSpPr>
            <p:cNvPr id="8365" name="Google Shape;8365;p7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4858968" y="1532275"/>
            <a:ext cx="356221" cy="354973"/>
            <a:chOff x="-13947000" y="3212800"/>
            <a:chExt cx="353675" cy="352400"/>
          </a:xfrm>
        </p:grpSpPr>
        <p:sp>
          <p:nvSpPr>
            <p:cNvPr id="8369" name="Google Shape;8369;p7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1" name="Google Shape;8371;p7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2" name="Google Shape;8372;p78"/>
          <p:cNvGrpSpPr/>
          <p:nvPr/>
        </p:nvGrpSpPr>
        <p:grpSpPr>
          <a:xfrm>
            <a:off x="5301563" y="1531633"/>
            <a:ext cx="356221" cy="356257"/>
            <a:chOff x="-13512225" y="3211525"/>
            <a:chExt cx="353675" cy="353675"/>
          </a:xfrm>
        </p:grpSpPr>
        <p:sp>
          <p:nvSpPr>
            <p:cNvPr id="8373" name="Google Shape;8373;p7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78"/>
          <p:cNvGrpSpPr/>
          <p:nvPr/>
        </p:nvGrpSpPr>
        <p:grpSpPr>
          <a:xfrm>
            <a:off x="7083760" y="1971660"/>
            <a:ext cx="358588" cy="357642"/>
            <a:chOff x="-11729050" y="3646475"/>
            <a:chExt cx="356025" cy="355050"/>
          </a:xfrm>
        </p:grpSpPr>
        <p:sp>
          <p:nvSpPr>
            <p:cNvPr id="8379" name="Google Shape;8379;p7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78"/>
          <p:cNvGrpSpPr/>
          <p:nvPr/>
        </p:nvGrpSpPr>
        <p:grpSpPr>
          <a:xfrm>
            <a:off x="6191845" y="1532024"/>
            <a:ext cx="356221" cy="355476"/>
            <a:chOff x="-12643475" y="3212300"/>
            <a:chExt cx="353675" cy="352900"/>
          </a:xfrm>
        </p:grpSpPr>
        <p:sp>
          <p:nvSpPr>
            <p:cNvPr id="8391" name="Google Shape;8391;p7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78"/>
          <p:cNvGrpSpPr/>
          <p:nvPr/>
        </p:nvGrpSpPr>
        <p:grpSpPr>
          <a:xfrm>
            <a:off x="6191845" y="1983798"/>
            <a:ext cx="356221" cy="333366"/>
            <a:chOff x="-12643475" y="3657325"/>
            <a:chExt cx="353675" cy="330950"/>
          </a:xfrm>
        </p:grpSpPr>
        <p:sp>
          <p:nvSpPr>
            <p:cNvPr id="8401" name="Google Shape;8401;p7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7974847" y="1532427"/>
            <a:ext cx="355416" cy="354670"/>
            <a:chOff x="-10857925" y="3213875"/>
            <a:chExt cx="352875" cy="352100"/>
          </a:xfrm>
        </p:grpSpPr>
        <p:sp>
          <p:nvSpPr>
            <p:cNvPr id="8408" name="Google Shape;8408;p7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8"/>
          <p:cNvGrpSpPr/>
          <p:nvPr/>
        </p:nvGrpSpPr>
        <p:grpSpPr>
          <a:xfrm>
            <a:off x="6191762" y="2891855"/>
            <a:ext cx="356096" cy="354469"/>
            <a:chOff x="-9089725" y="3180200"/>
            <a:chExt cx="353550" cy="351900"/>
          </a:xfrm>
        </p:grpSpPr>
        <p:sp>
          <p:nvSpPr>
            <p:cNvPr id="8419" name="Google Shape;8419;p7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4"/>
        <p:cNvGrpSpPr/>
        <p:nvPr/>
      </p:nvGrpSpPr>
      <p:grpSpPr>
        <a:xfrm>
          <a:off x="0" y="0"/>
          <a:ext cx="0" cy="0"/>
          <a:chOff x="0" y="0"/>
          <a:chExt cx="0" cy="0"/>
        </a:xfrm>
      </p:grpSpPr>
      <p:sp>
        <p:nvSpPr>
          <p:cNvPr id="8425" name="Google Shape;8425;p7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26" name="Google Shape;8426;p7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7" name="Google Shape;8427;p79"/>
          <p:cNvGrpSpPr/>
          <p:nvPr/>
        </p:nvGrpSpPr>
        <p:grpSpPr>
          <a:xfrm>
            <a:off x="748855" y="2243507"/>
            <a:ext cx="452798" cy="449473"/>
            <a:chOff x="-21322300" y="3693325"/>
            <a:chExt cx="306400" cy="304150"/>
          </a:xfrm>
        </p:grpSpPr>
        <p:sp>
          <p:nvSpPr>
            <p:cNvPr id="8428" name="Google Shape;8428;p7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79"/>
          <p:cNvGrpSpPr/>
          <p:nvPr/>
        </p:nvGrpSpPr>
        <p:grpSpPr>
          <a:xfrm>
            <a:off x="748263" y="2810244"/>
            <a:ext cx="453980" cy="422540"/>
            <a:chOff x="-21322300" y="4077125"/>
            <a:chExt cx="307200" cy="285925"/>
          </a:xfrm>
        </p:grpSpPr>
        <p:sp>
          <p:nvSpPr>
            <p:cNvPr id="8433" name="Google Shape;8433;p7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9"/>
          <p:cNvGrpSpPr/>
          <p:nvPr/>
        </p:nvGrpSpPr>
        <p:grpSpPr>
          <a:xfrm>
            <a:off x="3525440" y="1689128"/>
            <a:ext cx="451653" cy="450212"/>
            <a:chOff x="-19394200" y="3333800"/>
            <a:chExt cx="305625" cy="304650"/>
          </a:xfrm>
        </p:grpSpPr>
        <p:sp>
          <p:nvSpPr>
            <p:cNvPr id="8446" name="Google Shape;8446;p7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9"/>
          <p:cNvGrpSpPr/>
          <p:nvPr/>
        </p:nvGrpSpPr>
        <p:grpSpPr>
          <a:xfrm>
            <a:off x="3524276" y="2243580"/>
            <a:ext cx="453980" cy="449325"/>
            <a:chOff x="-19396575" y="3708500"/>
            <a:chExt cx="307200" cy="304050"/>
          </a:xfrm>
        </p:grpSpPr>
        <p:sp>
          <p:nvSpPr>
            <p:cNvPr id="8456" name="Google Shape;8456;p7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9"/>
          <p:cNvGrpSpPr/>
          <p:nvPr/>
        </p:nvGrpSpPr>
        <p:grpSpPr>
          <a:xfrm>
            <a:off x="3518457" y="2796461"/>
            <a:ext cx="465618" cy="450101"/>
            <a:chOff x="-19394200" y="4084200"/>
            <a:chExt cx="315075" cy="304575"/>
          </a:xfrm>
        </p:grpSpPr>
        <p:sp>
          <p:nvSpPr>
            <p:cNvPr id="8460" name="Google Shape;8460;p7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9"/>
          <p:cNvGrpSpPr/>
          <p:nvPr/>
        </p:nvGrpSpPr>
        <p:grpSpPr>
          <a:xfrm>
            <a:off x="6324167" y="1689001"/>
            <a:ext cx="400447" cy="450470"/>
            <a:chOff x="-17526750" y="3309200"/>
            <a:chExt cx="270975" cy="304825"/>
          </a:xfrm>
        </p:grpSpPr>
        <p:sp>
          <p:nvSpPr>
            <p:cNvPr id="8467" name="Google Shape;8467;p7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9"/>
          <p:cNvGrpSpPr/>
          <p:nvPr/>
        </p:nvGrpSpPr>
        <p:grpSpPr>
          <a:xfrm>
            <a:off x="6300319" y="2244173"/>
            <a:ext cx="448143" cy="448143"/>
            <a:chOff x="-17542500" y="3684100"/>
            <a:chExt cx="303250" cy="303250"/>
          </a:xfrm>
        </p:grpSpPr>
        <p:sp>
          <p:nvSpPr>
            <p:cNvPr id="8473" name="Google Shape;8473;p7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9"/>
          <p:cNvGrpSpPr/>
          <p:nvPr/>
        </p:nvGrpSpPr>
        <p:grpSpPr>
          <a:xfrm>
            <a:off x="6299728" y="2810817"/>
            <a:ext cx="449325" cy="421395"/>
            <a:chOff x="-17542500" y="4068450"/>
            <a:chExt cx="304050" cy="285150"/>
          </a:xfrm>
        </p:grpSpPr>
        <p:sp>
          <p:nvSpPr>
            <p:cNvPr id="8481" name="Google Shape;8481;p7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79"/>
          <p:cNvGrpSpPr/>
          <p:nvPr/>
        </p:nvGrpSpPr>
        <p:grpSpPr>
          <a:xfrm>
            <a:off x="3530150" y="3342211"/>
            <a:ext cx="343404" cy="449325"/>
            <a:chOff x="-15652200" y="3335975"/>
            <a:chExt cx="232375" cy="304050"/>
          </a:xfrm>
        </p:grpSpPr>
        <p:sp>
          <p:nvSpPr>
            <p:cNvPr id="8488" name="Google Shape;8488;p7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9"/>
          <p:cNvGrpSpPr/>
          <p:nvPr/>
        </p:nvGrpSpPr>
        <p:grpSpPr>
          <a:xfrm>
            <a:off x="1303491" y="1689573"/>
            <a:ext cx="450470" cy="449325"/>
            <a:chOff x="-20946600" y="3317850"/>
            <a:chExt cx="304825" cy="304050"/>
          </a:xfrm>
        </p:grpSpPr>
        <p:sp>
          <p:nvSpPr>
            <p:cNvPr id="8498" name="Google Shape;8498;p7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79"/>
          <p:cNvGrpSpPr/>
          <p:nvPr/>
        </p:nvGrpSpPr>
        <p:grpSpPr>
          <a:xfrm>
            <a:off x="1304064" y="2243729"/>
            <a:ext cx="449325" cy="449030"/>
            <a:chOff x="-20945825" y="3692175"/>
            <a:chExt cx="304050" cy="303850"/>
          </a:xfrm>
        </p:grpSpPr>
        <p:sp>
          <p:nvSpPr>
            <p:cNvPr id="8502" name="Google Shape;8502;p7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9"/>
          <p:cNvGrpSpPr/>
          <p:nvPr/>
        </p:nvGrpSpPr>
        <p:grpSpPr>
          <a:xfrm>
            <a:off x="1329667" y="2797442"/>
            <a:ext cx="398119" cy="448143"/>
            <a:chOff x="-20930075" y="4066100"/>
            <a:chExt cx="269400" cy="303250"/>
          </a:xfrm>
        </p:grpSpPr>
        <p:sp>
          <p:nvSpPr>
            <p:cNvPr id="8507" name="Google Shape;8507;p7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9"/>
          <p:cNvGrpSpPr/>
          <p:nvPr/>
        </p:nvGrpSpPr>
        <p:grpSpPr>
          <a:xfrm>
            <a:off x="4110888" y="1689848"/>
            <a:ext cx="372516" cy="448771"/>
            <a:chOff x="-18994100" y="3334775"/>
            <a:chExt cx="252075" cy="303675"/>
          </a:xfrm>
        </p:grpSpPr>
        <p:sp>
          <p:nvSpPr>
            <p:cNvPr id="8510" name="Google Shape;8510;p7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9"/>
          <p:cNvGrpSpPr/>
          <p:nvPr/>
        </p:nvGrpSpPr>
        <p:grpSpPr>
          <a:xfrm>
            <a:off x="4125445" y="2244743"/>
            <a:ext cx="343404" cy="446998"/>
            <a:chOff x="-18983850" y="3710075"/>
            <a:chExt cx="232375" cy="302475"/>
          </a:xfrm>
        </p:grpSpPr>
        <p:sp>
          <p:nvSpPr>
            <p:cNvPr id="8515" name="Google Shape;8515;p7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9"/>
          <p:cNvGrpSpPr/>
          <p:nvPr/>
        </p:nvGrpSpPr>
        <p:grpSpPr>
          <a:xfrm>
            <a:off x="4071911" y="2797422"/>
            <a:ext cx="450470" cy="448180"/>
            <a:chOff x="-19020075" y="4084200"/>
            <a:chExt cx="304825" cy="303275"/>
          </a:xfrm>
        </p:grpSpPr>
        <p:sp>
          <p:nvSpPr>
            <p:cNvPr id="8520" name="Google Shape;8520;p7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79"/>
          <p:cNvGrpSpPr/>
          <p:nvPr/>
        </p:nvGrpSpPr>
        <p:grpSpPr>
          <a:xfrm>
            <a:off x="6889176" y="1689001"/>
            <a:ext cx="396937" cy="450470"/>
            <a:chOff x="-17149475" y="3309200"/>
            <a:chExt cx="268600" cy="304825"/>
          </a:xfrm>
        </p:grpSpPr>
        <p:sp>
          <p:nvSpPr>
            <p:cNvPr id="8530" name="Google Shape;8530;p7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79"/>
          <p:cNvGrpSpPr/>
          <p:nvPr/>
        </p:nvGrpSpPr>
        <p:grpSpPr>
          <a:xfrm>
            <a:off x="6862982" y="2258120"/>
            <a:ext cx="449325" cy="420249"/>
            <a:chOff x="-17168375" y="3692750"/>
            <a:chExt cx="304050" cy="284375"/>
          </a:xfrm>
        </p:grpSpPr>
        <p:sp>
          <p:nvSpPr>
            <p:cNvPr id="8533" name="Google Shape;8533;p7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79"/>
          <p:cNvGrpSpPr/>
          <p:nvPr/>
        </p:nvGrpSpPr>
        <p:grpSpPr>
          <a:xfrm>
            <a:off x="6859491" y="2796852"/>
            <a:ext cx="456308" cy="449325"/>
            <a:chOff x="-17170750" y="4058800"/>
            <a:chExt cx="308775" cy="304050"/>
          </a:xfrm>
        </p:grpSpPr>
        <p:sp>
          <p:nvSpPr>
            <p:cNvPr id="8541" name="Google Shape;8541;p7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8" name="Google Shape;8558;p79"/>
          <p:cNvGrpSpPr/>
          <p:nvPr/>
        </p:nvGrpSpPr>
        <p:grpSpPr>
          <a:xfrm>
            <a:off x="5721388" y="3343358"/>
            <a:ext cx="450470" cy="446998"/>
            <a:chOff x="-15688425" y="3707725"/>
            <a:chExt cx="304825" cy="302475"/>
          </a:xfrm>
        </p:grpSpPr>
        <p:sp>
          <p:nvSpPr>
            <p:cNvPr id="8559" name="Google Shape;8559;p7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9"/>
          <p:cNvGrpSpPr/>
          <p:nvPr/>
        </p:nvGrpSpPr>
        <p:grpSpPr>
          <a:xfrm>
            <a:off x="1865544" y="1690441"/>
            <a:ext cx="451653" cy="447589"/>
            <a:chOff x="-20572500" y="3319025"/>
            <a:chExt cx="305625" cy="302875"/>
          </a:xfrm>
        </p:grpSpPr>
        <p:sp>
          <p:nvSpPr>
            <p:cNvPr id="8566" name="Google Shape;8566;p7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9"/>
          <p:cNvGrpSpPr/>
          <p:nvPr/>
        </p:nvGrpSpPr>
        <p:grpSpPr>
          <a:xfrm>
            <a:off x="1866708" y="2305410"/>
            <a:ext cx="449325" cy="325670"/>
            <a:chOff x="-20571700" y="3722875"/>
            <a:chExt cx="304050" cy="220375"/>
          </a:xfrm>
        </p:grpSpPr>
        <p:sp>
          <p:nvSpPr>
            <p:cNvPr id="8569" name="Google Shape;8569;p7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9"/>
          <p:cNvGrpSpPr/>
          <p:nvPr/>
        </p:nvGrpSpPr>
        <p:grpSpPr>
          <a:xfrm>
            <a:off x="1866135" y="2796278"/>
            <a:ext cx="450470" cy="450470"/>
            <a:chOff x="-20571700" y="4066875"/>
            <a:chExt cx="304825" cy="304825"/>
          </a:xfrm>
        </p:grpSpPr>
        <p:sp>
          <p:nvSpPr>
            <p:cNvPr id="8577" name="Google Shape;8577;p7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9"/>
          <p:cNvGrpSpPr/>
          <p:nvPr/>
        </p:nvGrpSpPr>
        <p:grpSpPr>
          <a:xfrm>
            <a:off x="4632837" y="1688259"/>
            <a:ext cx="453980" cy="451948"/>
            <a:chOff x="-18645175" y="3334200"/>
            <a:chExt cx="307200" cy="305825"/>
          </a:xfrm>
        </p:grpSpPr>
        <p:sp>
          <p:nvSpPr>
            <p:cNvPr id="8584" name="Google Shape;8584;p7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9"/>
          <p:cNvGrpSpPr/>
          <p:nvPr/>
        </p:nvGrpSpPr>
        <p:grpSpPr>
          <a:xfrm>
            <a:off x="4633429" y="2242989"/>
            <a:ext cx="452798" cy="450507"/>
            <a:chOff x="-18645175" y="3708500"/>
            <a:chExt cx="306400" cy="304850"/>
          </a:xfrm>
        </p:grpSpPr>
        <p:sp>
          <p:nvSpPr>
            <p:cNvPr id="8590" name="Google Shape;8590;p7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9"/>
          <p:cNvGrpSpPr/>
          <p:nvPr/>
        </p:nvGrpSpPr>
        <p:grpSpPr>
          <a:xfrm>
            <a:off x="4631101" y="2795630"/>
            <a:ext cx="457453" cy="451763"/>
            <a:chOff x="-18647525" y="4082625"/>
            <a:chExt cx="309550" cy="305700"/>
          </a:xfrm>
        </p:grpSpPr>
        <p:sp>
          <p:nvSpPr>
            <p:cNvPr id="8598" name="Google Shape;8598;p7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9"/>
          <p:cNvGrpSpPr/>
          <p:nvPr/>
        </p:nvGrpSpPr>
        <p:grpSpPr>
          <a:xfrm>
            <a:off x="7441485" y="1689592"/>
            <a:ext cx="395755" cy="449288"/>
            <a:chOff x="-16775350" y="3309200"/>
            <a:chExt cx="267800" cy="304025"/>
          </a:xfrm>
        </p:grpSpPr>
        <p:sp>
          <p:nvSpPr>
            <p:cNvPr id="8603" name="Google Shape;8603;p7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9"/>
          <p:cNvGrpSpPr/>
          <p:nvPr/>
        </p:nvGrpSpPr>
        <p:grpSpPr>
          <a:xfrm>
            <a:off x="7441485" y="2241827"/>
            <a:ext cx="395755" cy="452835"/>
            <a:chOff x="-16775350" y="3683300"/>
            <a:chExt cx="267800" cy="306425"/>
          </a:xfrm>
        </p:grpSpPr>
        <p:sp>
          <p:nvSpPr>
            <p:cNvPr id="8607" name="Google Shape;8607;p7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9"/>
          <p:cNvGrpSpPr/>
          <p:nvPr/>
        </p:nvGrpSpPr>
        <p:grpSpPr>
          <a:xfrm>
            <a:off x="7413536" y="2796870"/>
            <a:ext cx="451653" cy="449288"/>
            <a:chOff x="-16794250" y="4058225"/>
            <a:chExt cx="305625" cy="304025"/>
          </a:xfrm>
        </p:grpSpPr>
        <p:sp>
          <p:nvSpPr>
            <p:cNvPr id="8611" name="Google Shape;8611;p7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0" name="Google Shape;8620;p7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1" name="Google Shape;8621;p79"/>
          <p:cNvGrpSpPr/>
          <p:nvPr/>
        </p:nvGrpSpPr>
        <p:grpSpPr>
          <a:xfrm>
            <a:off x="2414953" y="1689573"/>
            <a:ext cx="457453" cy="449325"/>
            <a:chOff x="-20199150" y="3317850"/>
            <a:chExt cx="309550" cy="304050"/>
          </a:xfrm>
        </p:grpSpPr>
        <p:sp>
          <p:nvSpPr>
            <p:cNvPr id="8622" name="Google Shape;8622;p7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79"/>
          <p:cNvGrpSpPr/>
          <p:nvPr/>
        </p:nvGrpSpPr>
        <p:grpSpPr>
          <a:xfrm>
            <a:off x="2417281" y="2242861"/>
            <a:ext cx="452798" cy="450766"/>
            <a:chOff x="-20199150" y="3693150"/>
            <a:chExt cx="306400" cy="305025"/>
          </a:xfrm>
        </p:grpSpPr>
        <p:sp>
          <p:nvSpPr>
            <p:cNvPr id="8630" name="Google Shape;8630;p7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79"/>
          <p:cNvGrpSpPr/>
          <p:nvPr/>
        </p:nvGrpSpPr>
        <p:grpSpPr>
          <a:xfrm>
            <a:off x="2417854" y="2795687"/>
            <a:ext cx="451653" cy="451653"/>
            <a:chOff x="-20197575" y="4066875"/>
            <a:chExt cx="305625" cy="305625"/>
          </a:xfrm>
        </p:grpSpPr>
        <p:sp>
          <p:nvSpPr>
            <p:cNvPr id="8637" name="Google Shape;8637;p7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79"/>
          <p:cNvGrpSpPr/>
          <p:nvPr/>
        </p:nvGrpSpPr>
        <p:grpSpPr>
          <a:xfrm>
            <a:off x="5200071" y="1687520"/>
            <a:ext cx="449325" cy="453426"/>
            <a:chOff x="-18271050" y="3333200"/>
            <a:chExt cx="304050" cy="306825"/>
          </a:xfrm>
        </p:grpSpPr>
        <p:sp>
          <p:nvSpPr>
            <p:cNvPr id="8646" name="Google Shape;8646;p7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9"/>
          <p:cNvGrpSpPr/>
          <p:nvPr/>
        </p:nvGrpSpPr>
        <p:grpSpPr>
          <a:xfrm>
            <a:off x="5200644" y="2244171"/>
            <a:ext cx="448180" cy="448143"/>
            <a:chOff x="-18270275" y="3710875"/>
            <a:chExt cx="303275" cy="303250"/>
          </a:xfrm>
        </p:grpSpPr>
        <p:sp>
          <p:nvSpPr>
            <p:cNvPr id="8652" name="Google Shape;8652;p7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9"/>
          <p:cNvGrpSpPr/>
          <p:nvPr/>
        </p:nvGrpSpPr>
        <p:grpSpPr>
          <a:xfrm>
            <a:off x="5254196" y="2797422"/>
            <a:ext cx="341076" cy="448180"/>
            <a:chOff x="-18234025" y="4084200"/>
            <a:chExt cx="230800" cy="303275"/>
          </a:xfrm>
        </p:grpSpPr>
        <p:sp>
          <p:nvSpPr>
            <p:cNvPr id="8659" name="Google Shape;8659;p7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9"/>
          <p:cNvGrpSpPr/>
          <p:nvPr/>
        </p:nvGrpSpPr>
        <p:grpSpPr>
          <a:xfrm>
            <a:off x="2366751" y="3341641"/>
            <a:ext cx="449325" cy="450470"/>
            <a:chOff x="-16419350" y="3308400"/>
            <a:chExt cx="304050" cy="304825"/>
          </a:xfrm>
        </p:grpSpPr>
        <p:sp>
          <p:nvSpPr>
            <p:cNvPr id="8663" name="Google Shape;8663;p7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7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9"/>
          <p:cNvGrpSpPr/>
          <p:nvPr/>
        </p:nvGrpSpPr>
        <p:grpSpPr>
          <a:xfrm>
            <a:off x="4638306" y="3340423"/>
            <a:ext cx="395755" cy="452872"/>
            <a:chOff x="-16401225" y="3683275"/>
            <a:chExt cx="267800" cy="306450"/>
          </a:xfrm>
        </p:grpSpPr>
        <p:sp>
          <p:nvSpPr>
            <p:cNvPr id="8671" name="Google Shape;8671;p7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9"/>
          <p:cNvGrpSpPr/>
          <p:nvPr/>
        </p:nvGrpSpPr>
        <p:grpSpPr>
          <a:xfrm>
            <a:off x="8003755" y="2797062"/>
            <a:ext cx="450470" cy="448180"/>
            <a:chOff x="-16419350" y="4058200"/>
            <a:chExt cx="304825" cy="303275"/>
          </a:xfrm>
        </p:grpSpPr>
        <p:sp>
          <p:nvSpPr>
            <p:cNvPr id="8679" name="Google Shape;8679;p7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79"/>
          <p:cNvGrpSpPr/>
          <p:nvPr/>
        </p:nvGrpSpPr>
        <p:grpSpPr>
          <a:xfrm>
            <a:off x="4030643" y="3343080"/>
            <a:ext cx="450507" cy="447589"/>
            <a:chOff x="-15296200" y="3326900"/>
            <a:chExt cx="304850" cy="302875"/>
          </a:xfrm>
        </p:grpSpPr>
        <p:sp>
          <p:nvSpPr>
            <p:cNvPr id="8687" name="Google Shape;8687;p7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9"/>
          <p:cNvGrpSpPr/>
          <p:nvPr/>
        </p:nvGrpSpPr>
        <p:grpSpPr>
          <a:xfrm>
            <a:off x="2946296" y="1706881"/>
            <a:ext cx="486566" cy="414708"/>
            <a:chOff x="-19835275" y="3330250"/>
            <a:chExt cx="329250" cy="280625"/>
          </a:xfrm>
        </p:grpSpPr>
        <p:sp>
          <p:nvSpPr>
            <p:cNvPr id="8693" name="Google Shape;8693;p7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79"/>
          <p:cNvGrpSpPr/>
          <p:nvPr/>
        </p:nvGrpSpPr>
        <p:grpSpPr>
          <a:xfrm>
            <a:off x="2964325" y="2243470"/>
            <a:ext cx="450507" cy="449547"/>
            <a:chOff x="-19822675" y="3692750"/>
            <a:chExt cx="304850" cy="304200"/>
          </a:xfrm>
        </p:grpSpPr>
        <p:sp>
          <p:nvSpPr>
            <p:cNvPr id="8697" name="Google Shape;8697;p7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9"/>
          <p:cNvGrpSpPr/>
          <p:nvPr/>
        </p:nvGrpSpPr>
        <p:grpSpPr>
          <a:xfrm>
            <a:off x="2964916" y="2796278"/>
            <a:ext cx="449325" cy="450470"/>
            <a:chOff x="-19822675" y="4066875"/>
            <a:chExt cx="304050" cy="304825"/>
          </a:xfrm>
        </p:grpSpPr>
        <p:sp>
          <p:nvSpPr>
            <p:cNvPr id="8703" name="Google Shape;8703;p7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79"/>
          <p:cNvGrpSpPr/>
          <p:nvPr/>
        </p:nvGrpSpPr>
        <p:grpSpPr>
          <a:xfrm>
            <a:off x="5773985" y="1689571"/>
            <a:ext cx="399302" cy="449325"/>
            <a:chOff x="-17878825" y="3334400"/>
            <a:chExt cx="270200" cy="304050"/>
          </a:xfrm>
        </p:grpSpPr>
        <p:sp>
          <p:nvSpPr>
            <p:cNvPr id="8710" name="Google Shape;8710;p7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79"/>
          <p:cNvGrpSpPr/>
          <p:nvPr/>
        </p:nvGrpSpPr>
        <p:grpSpPr>
          <a:xfrm>
            <a:off x="5747809" y="2242416"/>
            <a:ext cx="451653" cy="451653"/>
            <a:chOff x="-17896150" y="3709300"/>
            <a:chExt cx="305625" cy="305625"/>
          </a:xfrm>
        </p:grpSpPr>
        <p:sp>
          <p:nvSpPr>
            <p:cNvPr id="8718" name="Google Shape;8718;p7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79"/>
          <p:cNvGrpSpPr/>
          <p:nvPr/>
        </p:nvGrpSpPr>
        <p:grpSpPr>
          <a:xfrm>
            <a:off x="5775740" y="2795686"/>
            <a:ext cx="395792" cy="451653"/>
            <a:chOff x="-17878025" y="4082625"/>
            <a:chExt cx="267825" cy="305625"/>
          </a:xfrm>
        </p:grpSpPr>
        <p:sp>
          <p:nvSpPr>
            <p:cNvPr id="8723" name="Google Shape;8723;p7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7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79"/>
          <p:cNvGrpSpPr/>
          <p:nvPr/>
        </p:nvGrpSpPr>
        <p:grpSpPr>
          <a:xfrm>
            <a:off x="2919632" y="3355015"/>
            <a:ext cx="450507" cy="423722"/>
            <a:chOff x="-16044450" y="3317850"/>
            <a:chExt cx="304850" cy="286725"/>
          </a:xfrm>
        </p:grpSpPr>
        <p:sp>
          <p:nvSpPr>
            <p:cNvPr id="8731" name="Google Shape;8731;p7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5" name="Google Shape;8735;p7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36" name="Google Shape;8736;p79"/>
          <p:cNvGrpSpPr/>
          <p:nvPr/>
        </p:nvGrpSpPr>
        <p:grpSpPr>
          <a:xfrm>
            <a:off x="8042149" y="2243724"/>
            <a:ext cx="373662" cy="449030"/>
            <a:chOff x="-16018450" y="4058400"/>
            <a:chExt cx="252850" cy="303850"/>
          </a:xfrm>
        </p:grpSpPr>
        <p:sp>
          <p:nvSpPr>
            <p:cNvPr id="8737" name="Google Shape;8737;p7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7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45"/>
        <p:cNvGrpSpPr/>
        <p:nvPr/>
      </p:nvGrpSpPr>
      <p:grpSpPr>
        <a:xfrm>
          <a:off x="0" y="0"/>
          <a:ext cx="0" cy="0"/>
          <a:chOff x="0" y="0"/>
          <a:chExt cx="0" cy="0"/>
        </a:xfrm>
      </p:grpSpPr>
      <p:sp>
        <p:nvSpPr>
          <p:cNvPr id="8746" name="Google Shape;8746;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47" name="Google Shape;8747;p80"/>
          <p:cNvGrpSpPr/>
          <p:nvPr/>
        </p:nvGrpSpPr>
        <p:grpSpPr>
          <a:xfrm>
            <a:off x="845901" y="1689241"/>
            <a:ext cx="442337" cy="419623"/>
            <a:chOff x="-6696925" y="3272575"/>
            <a:chExt cx="307200" cy="291425"/>
          </a:xfrm>
        </p:grpSpPr>
        <p:sp>
          <p:nvSpPr>
            <p:cNvPr id="8748" name="Google Shape;8748;p8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0"/>
          <p:cNvGrpSpPr/>
          <p:nvPr/>
        </p:nvGrpSpPr>
        <p:grpSpPr>
          <a:xfrm>
            <a:off x="845884" y="2204636"/>
            <a:ext cx="442373" cy="420775"/>
            <a:chOff x="-6690625" y="3631325"/>
            <a:chExt cx="307225" cy="292225"/>
          </a:xfrm>
        </p:grpSpPr>
        <p:sp>
          <p:nvSpPr>
            <p:cNvPr id="8751" name="Google Shape;8751;p8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0"/>
          <p:cNvGrpSpPr/>
          <p:nvPr/>
        </p:nvGrpSpPr>
        <p:grpSpPr>
          <a:xfrm>
            <a:off x="868005" y="2756972"/>
            <a:ext cx="421927" cy="419371"/>
            <a:chOff x="-6689825" y="3992050"/>
            <a:chExt cx="293025" cy="291250"/>
          </a:xfrm>
        </p:grpSpPr>
        <p:sp>
          <p:nvSpPr>
            <p:cNvPr id="8757" name="Google Shape;8757;p8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9" name="Google Shape;8769;p8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0" name="Google Shape;8770;p80"/>
          <p:cNvGrpSpPr/>
          <p:nvPr/>
        </p:nvGrpSpPr>
        <p:grpSpPr>
          <a:xfrm>
            <a:off x="3551317" y="2205192"/>
            <a:ext cx="423043" cy="419659"/>
            <a:chOff x="-4837325" y="3612425"/>
            <a:chExt cx="293800" cy="291450"/>
          </a:xfrm>
        </p:grpSpPr>
        <p:sp>
          <p:nvSpPr>
            <p:cNvPr id="8771" name="Google Shape;8771;p8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0"/>
          <p:cNvGrpSpPr/>
          <p:nvPr/>
        </p:nvGrpSpPr>
        <p:grpSpPr>
          <a:xfrm>
            <a:off x="3564349" y="2756826"/>
            <a:ext cx="420775" cy="419659"/>
            <a:chOff x="-4837325" y="3971575"/>
            <a:chExt cx="292225" cy="291450"/>
          </a:xfrm>
        </p:grpSpPr>
        <p:sp>
          <p:nvSpPr>
            <p:cNvPr id="8775" name="Google Shape;8775;p8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1" name="Google Shape;8781;p80"/>
          <p:cNvGrpSpPr/>
          <p:nvPr/>
        </p:nvGrpSpPr>
        <p:grpSpPr>
          <a:xfrm>
            <a:off x="6256364" y="1714185"/>
            <a:ext cx="430998" cy="369730"/>
            <a:chOff x="-3037625" y="3254850"/>
            <a:chExt cx="299325" cy="256775"/>
          </a:xfrm>
        </p:grpSpPr>
        <p:sp>
          <p:nvSpPr>
            <p:cNvPr id="8782" name="Google Shape;8782;p8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80"/>
          <p:cNvGrpSpPr/>
          <p:nvPr/>
        </p:nvGrpSpPr>
        <p:grpSpPr>
          <a:xfrm>
            <a:off x="6260324" y="2204615"/>
            <a:ext cx="423079" cy="420811"/>
            <a:chOff x="-3031325" y="3597450"/>
            <a:chExt cx="293825" cy="292250"/>
          </a:xfrm>
        </p:grpSpPr>
        <p:sp>
          <p:nvSpPr>
            <p:cNvPr id="8787" name="Google Shape;8787;p8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80"/>
          <p:cNvGrpSpPr/>
          <p:nvPr/>
        </p:nvGrpSpPr>
        <p:grpSpPr>
          <a:xfrm>
            <a:off x="6272798" y="2781214"/>
            <a:ext cx="421927" cy="370882"/>
            <a:chOff x="-3030525" y="3973150"/>
            <a:chExt cx="293025" cy="257575"/>
          </a:xfrm>
        </p:grpSpPr>
        <p:sp>
          <p:nvSpPr>
            <p:cNvPr id="8792" name="Google Shape;8792;p8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80"/>
          <p:cNvGrpSpPr/>
          <p:nvPr/>
        </p:nvGrpSpPr>
        <p:grpSpPr>
          <a:xfrm>
            <a:off x="1374391" y="3369426"/>
            <a:ext cx="421927" cy="297195"/>
            <a:chOff x="-1199300" y="3279250"/>
            <a:chExt cx="293025" cy="206400"/>
          </a:xfrm>
        </p:grpSpPr>
        <p:sp>
          <p:nvSpPr>
            <p:cNvPr id="8795" name="Google Shape;8795;p8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80"/>
          <p:cNvGrpSpPr/>
          <p:nvPr/>
        </p:nvGrpSpPr>
        <p:grpSpPr>
          <a:xfrm>
            <a:off x="1381477" y="1688773"/>
            <a:ext cx="444605" cy="420559"/>
            <a:chOff x="-6338550" y="3272950"/>
            <a:chExt cx="308775" cy="292075"/>
          </a:xfrm>
        </p:grpSpPr>
        <p:sp>
          <p:nvSpPr>
            <p:cNvPr id="8800" name="Google Shape;8800;p8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80"/>
          <p:cNvGrpSpPr/>
          <p:nvPr/>
        </p:nvGrpSpPr>
        <p:grpSpPr>
          <a:xfrm>
            <a:off x="1392817" y="2205194"/>
            <a:ext cx="421927" cy="419659"/>
            <a:chOff x="-6329100" y="3632100"/>
            <a:chExt cx="293025" cy="291450"/>
          </a:xfrm>
        </p:grpSpPr>
        <p:sp>
          <p:nvSpPr>
            <p:cNvPr id="8804" name="Google Shape;8804;p8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0"/>
          <p:cNvGrpSpPr/>
          <p:nvPr/>
        </p:nvGrpSpPr>
        <p:grpSpPr>
          <a:xfrm>
            <a:off x="1405867" y="2756828"/>
            <a:ext cx="419623" cy="419659"/>
            <a:chOff x="-6329875" y="3992050"/>
            <a:chExt cx="291425" cy="291450"/>
          </a:xfrm>
        </p:grpSpPr>
        <p:sp>
          <p:nvSpPr>
            <p:cNvPr id="8808" name="Google Shape;8808;p8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80"/>
          <p:cNvGrpSpPr/>
          <p:nvPr/>
        </p:nvGrpSpPr>
        <p:grpSpPr>
          <a:xfrm>
            <a:off x="4092004" y="1687530"/>
            <a:ext cx="423079" cy="423043"/>
            <a:chOff x="-4478975" y="3251700"/>
            <a:chExt cx="293825" cy="293800"/>
          </a:xfrm>
        </p:grpSpPr>
        <p:sp>
          <p:nvSpPr>
            <p:cNvPr id="8813" name="Google Shape;8813;p8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80"/>
          <p:cNvGrpSpPr/>
          <p:nvPr/>
        </p:nvGrpSpPr>
        <p:grpSpPr>
          <a:xfrm>
            <a:off x="4092004" y="2205192"/>
            <a:ext cx="423079" cy="419659"/>
            <a:chOff x="-4475825" y="3612425"/>
            <a:chExt cx="293825" cy="291450"/>
          </a:xfrm>
        </p:grpSpPr>
        <p:sp>
          <p:nvSpPr>
            <p:cNvPr id="8817" name="Google Shape;8817;p8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0"/>
          <p:cNvGrpSpPr/>
          <p:nvPr/>
        </p:nvGrpSpPr>
        <p:grpSpPr>
          <a:xfrm>
            <a:off x="4101077" y="2756844"/>
            <a:ext cx="428730" cy="419623"/>
            <a:chOff x="-4480550" y="3970800"/>
            <a:chExt cx="297750" cy="291425"/>
          </a:xfrm>
        </p:grpSpPr>
        <p:sp>
          <p:nvSpPr>
            <p:cNvPr id="8821" name="Google Shape;8821;p8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80"/>
          <p:cNvGrpSpPr/>
          <p:nvPr/>
        </p:nvGrpSpPr>
        <p:grpSpPr>
          <a:xfrm>
            <a:off x="6804910" y="1689221"/>
            <a:ext cx="415123" cy="419659"/>
            <a:chOff x="-2668225" y="3239075"/>
            <a:chExt cx="288300" cy="291450"/>
          </a:xfrm>
        </p:grpSpPr>
        <p:sp>
          <p:nvSpPr>
            <p:cNvPr id="8824" name="Google Shape;8824;p8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0"/>
          <p:cNvGrpSpPr/>
          <p:nvPr/>
        </p:nvGrpSpPr>
        <p:grpSpPr>
          <a:xfrm>
            <a:off x="6802066" y="2205191"/>
            <a:ext cx="420811" cy="419659"/>
            <a:chOff x="-2671375" y="3597450"/>
            <a:chExt cx="292250" cy="291450"/>
          </a:xfrm>
        </p:grpSpPr>
        <p:sp>
          <p:nvSpPr>
            <p:cNvPr id="8830" name="Google Shape;8830;p8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0"/>
          <p:cNvGrpSpPr/>
          <p:nvPr/>
        </p:nvGrpSpPr>
        <p:grpSpPr>
          <a:xfrm>
            <a:off x="6812849" y="2755691"/>
            <a:ext cx="423043" cy="421927"/>
            <a:chOff x="-2670575" y="3956600"/>
            <a:chExt cx="293800" cy="293025"/>
          </a:xfrm>
        </p:grpSpPr>
        <p:sp>
          <p:nvSpPr>
            <p:cNvPr id="8833" name="Google Shape;8833;p8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0"/>
          <p:cNvGrpSpPr/>
          <p:nvPr/>
        </p:nvGrpSpPr>
        <p:grpSpPr>
          <a:xfrm>
            <a:off x="3070370" y="3311947"/>
            <a:ext cx="426462" cy="418363"/>
            <a:chOff x="-1183550" y="3586525"/>
            <a:chExt cx="296175" cy="290550"/>
          </a:xfrm>
        </p:grpSpPr>
        <p:sp>
          <p:nvSpPr>
            <p:cNvPr id="8838" name="Google Shape;8838;p8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0"/>
          <p:cNvGrpSpPr/>
          <p:nvPr/>
        </p:nvGrpSpPr>
        <p:grpSpPr>
          <a:xfrm>
            <a:off x="1933980" y="1689799"/>
            <a:ext cx="420811" cy="418507"/>
            <a:chOff x="-5971525" y="3273750"/>
            <a:chExt cx="292250" cy="290650"/>
          </a:xfrm>
        </p:grpSpPr>
        <p:sp>
          <p:nvSpPr>
            <p:cNvPr id="8848" name="Google Shape;8848;p8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0"/>
          <p:cNvGrpSpPr/>
          <p:nvPr/>
        </p:nvGrpSpPr>
        <p:grpSpPr>
          <a:xfrm>
            <a:off x="1928310" y="2203826"/>
            <a:ext cx="432150" cy="422395"/>
            <a:chOff x="-5974675" y="3632100"/>
            <a:chExt cx="300125" cy="293350"/>
          </a:xfrm>
        </p:grpSpPr>
        <p:sp>
          <p:nvSpPr>
            <p:cNvPr id="8851" name="Google Shape;8851;p8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80"/>
          <p:cNvGrpSpPr/>
          <p:nvPr/>
        </p:nvGrpSpPr>
        <p:grpSpPr>
          <a:xfrm>
            <a:off x="1958351" y="2755694"/>
            <a:ext cx="395865" cy="421927"/>
            <a:chOff x="-5971525" y="3990475"/>
            <a:chExt cx="274925" cy="293025"/>
          </a:xfrm>
        </p:grpSpPr>
        <p:sp>
          <p:nvSpPr>
            <p:cNvPr id="8855" name="Google Shape;8855;p8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9" name="Google Shape;8859;p80"/>
          <p:cNvGrpSpPr/>
          <p:nvPr/>
        </p:nvGrpSpPr>
        <p:grpSpPr>
          <a:xfrm>
            <a:off x="4631558" y="1689798"/>
            <a:ext cx="420775" cy="418507"/>
            <a:chOff x="-4118225" y="3253275"/>
            <a:chExt cx="292225" cy="290650"/>
          </a:xfrm>
        </p:grpSpPr>
        <p:sp>
          <p:nvSpPr>
            <p:cNvPr id="8860" name="Google Shape;8860;p8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2" name="Google Shape;8862;p80"/>
          <p:cNvGrpSpPr/>
          <p:nvPr/>
        </p:nvGrpSpPr>
        <p:grpSpPr>
          <a:xfrm>
            <a:off x="4682008" y="2204922"/>
            <a:ext cx="319874" cy="420199"/>
            <a:chOff x="-4082800" y="3612425"/>
            <a:chExt cx="222150" cy="291825"/>
          </a:xfrm>
        </p:grpSpPr>
        <p:sp>
          <p:nvSpPr>
            <p:cNvPr id="8863" name="Google Shape;8863;p8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80"/>
          <p:cNvGrpSpPr/>
          <p:nvPr/>
        </p:nvGrpSpPr>
        <p:grpSpPr>
          <a:xfrm>
            <a:off x="4643456" y="2769876"/>
            <a:ext cx="420775" cy="393561"/>
            <a:chOff x="-4118225" y="3990475"/>
            <a:chExt cx="292225" cy="273325"/>
          </a:xfrm>
        </p:grpSpPr>
        <p:sp>
          <p:nvSpPr>
            <p:cNvPr id="8867" name="Google Shape;8867;p8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0"/>
          <p:cNvGrpSpPr/>
          <p:nvPr/>
        </p:nvGrpSpPr>
        <p:grpSpPr>
          <a:xfrm>
            <a:off x="7354110" y="1688087"/>
            <a:ext cx="394713" cy="421927"/>
            <a:chOff x="-2312225" y="3238300"/>
            <a:chExt cx="274125" cy="293025"/>
          </a:xfrm>
        </p:grpSpPr>
        <p:sp>
          <p:nvSpPr>
            <p:cNvPr id="8872" name="Google Shape;8872;p8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0"/>
          <p:cNvGrpSpPr/>
          <p:nvPr/>
        </p:nvGrpSpPr>
        <p:grpSpPr>
          <a:xfrm>
            <a:off x="7341062" y="2153586"/>
            <a:ext cx="420811" cy="522864"/>
            <a:chOff x="-2310650" y="3525775"/>
            <a:chExt cx="292250" cy="363125"/>
          </a:xfrm>
        </p:grpSpPr>
        <p:sp>
          <p:nvSpPr>
            <p:cNvPr id="8875" name="Google Shape;8875;p8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80"/>
          <p:cNvGrpSpPr/>
          <p:nvPr/>
        </p:nvGrpSpPr>
        <p:grpSpPr>
          <a:xfrm>
            <a:off x="7351827" y="2756825"/>
            <a:ext cx="423079" cy="419659"/>
            <a:chOff x="-2310650" y="3958175"/>
            <a:chExt cx="293825" cy="291450"/>
          </a:xfrm>
        </p:grpSpPr>
        <p:sp>
          <p:nvSpPr>
            <p:cNvPr id="8880" name="Google Shape;8880;p8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80"/>
          <p:cNvGrpSpPr/>
          <p:nvPr/>
        </p:nvGrpSpPr>
        <p:grpSpPr>
          <a:xfrm>
            <a:off x="4718688" y="3308459"/>
            <a:ext cx="424159" cy="419659"/>
            <a:chOff x="-1182750" y="3962900"/>
            <a:chExt cx="294575" cy="291450"/>
          </a:xfrm>
        </p:grpSpPr>
        <p:sp>
          <p:nvSpPr>
            <p:cNvPr id="8883" name="Google Shape;8883;p8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0"/>
          <p:cNvGrpSpPr/>
          <p:nvPr/>
        </p:nvGrpSpPr>
        <p:grpSpPr>
          <a:xfrm>
            <a:off x="2471824" y="1689223"/>
            <a:ext cx="424195" cy="419659"/>
            <a:chOff x="-5611575" y="3272950"/>
            <a:chExt cx="294600" cy="291450"/>
          </a:xfrm>
        </p:grpSpPr>
        <p:sp>
          <p:nvSpPr>
            <p:cNvPr id="8891" name="Google Shape;8891;p8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80"/>
          <p:cNvGrpSpPr/>
          <p:nvPr/>
        </p:nvGrpSpPr>
        <p:grpSpPr>
          <a:xfrm>
            <a:off x="2471824" y="2205770"/>
            <a:ext cx="424195" cy="418507"/>
            <a:chOff x="-5613150" y="3632900"/>
            <a:chExt cx="294600" cy="290650"/>
          </a:xfrm>
        </p:grpSpPr>
        <p:sp>
          <p:nvSpPr>
            <p:cNvPr id="8897" name="Google Shape;8897;p8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0"/>
          <p:cNvGrpSpPr/>
          <p:nvPr/>
        </p:nvGrpSpPr>
        <p:grpSpPr>
          <a:xfrm>
            <a:off x="2483722" y="2756270"/>
            <a:ext cx="424195" cy="420775"/>
            <a:chOff x="-5613150" y="3991275"/>
            <a:chExt cx="294600" cy="292225"/>
          </a:xfrm>
        </p:grpSpPr>
        <p:sp>
          <p:nvSpPr>
            <p:cNvPr id="8900" name="Google Shape;8900;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80"/>
          <p:cNvGrpSpPr/>
          <p:nvPr/>
        </p:nvGrpSpPr>
        <p:grpSpPr>
          <a:xfrm>
            <a:off x="5155210" y="1689438"/>
            <a:ext cx="434634" cy="419227"/>
            <a:chOff x="-3768700" y="3253275"/>
            <a:chExt cx="301850" cy="291150"/>
          </a:xfrm>
        </p:grpSpPr>
        <p:sp>
          <p:nvSpPr>
            <p:cNvPr id="8910" name="Google Shape;8910;p8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80"/>
          <p:cNvGrpSpPr/>
          <p:nvPr/>
        </p:nvGrpSpPr>
        <p:grpSpPr>
          <a:xfrm>
            <a:off x="5159293" y="2217090"/>
            <a:ext cx="426462" cy="395865"/>
            <a:chOff x="-3808700" y="3628950"/>
            <a:chExt cx="296175" cy="274925"/>
          </a:xfrm>
        </p:grpSpPr>
        <p:sp>
          <p:nvSpPr>
            <p:cNvPr id="8914" name="Google Shape;8914;p8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80"/>
          <p:cNvGrpSpPr/>
          <p:nvPr/>
        </p:nvGrpSpPr>
        <p:grpSpPr>
          <a:xfrm>
            <a:off x="5224504" y="2756412"/>
            <a:ext cx="419443" cy="420487"/>
            <a:chOff x="-3771675" y="3971775"/>
            <a:chExt cx="291300" cy="292025"/>
          </a:xfrm>
        </p:grpSpPr>
        <p:sp>
          <p:nvSpPr>
            <p:cNvPr id="8918" name="Google Shape;8918;p8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80"/>
          <p:cNvGrpSpPr/>
          <p:nvPr/>
        </p:nvGrpSpPr>
        <p:grpSpPr>
          <a:xfrm>
            <a:off x="7885948" y="1716461"/>
            <a:ext cx="420271" cy="320774"/>
            <a:chOff x="-1951475" y="3273100"/>
            <a:chExt cx="291875" cy="222775"/>
          </a:xfrm>
        </p:grpSpPr>
        <p:sp>
          <p:nvSpPr>
            <p:cNvPr id="8924" name="Google Shape;8924;p8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80"/>
          <p:cNvGrpSpPr/>
          <p:nvPr/>
        </p:nvGrpSpPr>
        <p:grpSpPr>
          <a:xfrm>
            <a:off x="7883429" y="2205191"/>
            <a:ext cx="425310" cy="419659"/>
            <a:chOff x="-1951475" y="3597450"/>
            <a:chExt cx="295375" cy="291450"/>
          </a:xfrm>
        </p:grpSpPr>
        <p:sp>
          <p:nvSpPr>
            <p:cNvPr id="8928" name="Google Shape;8928;p8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0"/>
          <p:cNvGrpSpPr/>
          <p:nvPr/>
        </p:nvGrpSpPr>
        <p:grpSpPr>
          <a:xfrm>
            <a:off x="7885680" y="2756825"/>
            <a:ext cx="444605" cy="419659"/>
            <a:chOff x="-1960150" y="3956600"/>
            <a:chExt cx="308775" cy="291450"/>
          </a:xfrm>
        </p:grpSpPr>
        <p:sp>
          <p:nvSpPr>
            <p:cNvPr id="8933" name="Google Shape;8933;p8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80"/>
          <p:cNvGrpSpPr/>
          <p:nvPr/>
        </p:nvGrpSpPr>
        <p:grpSpPr>
          <a:xfrm>
            <a:off x="1939718" y="3307636"/>
            <a:ext cx="420775" cy="420775"/>
            <a:chOff x="-804700" y="3226500"/>
            <a:chExt cx="292225" cy="292225"/>
          </a:xfrm>
        </p:grpSpPr>
        <p:sp>
          <p:nvSpPr>
            <p:cNvPr id="8936" name="Google Shape;8936;p8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80"/>
          <p:cNvGrpSpPr/>
          <p:nvPr/>
        </p:nvGrpSpPr>
        <p:grpSpPr>
          <a:xfrm>
            <a:off x="3019809" y="1688647"/>
            <a:ext cx="420775" cy="420811"/>
            <a:chOff x="-5251625" y="3272950"/>
            <a:chExt cx="292225" cy="292250"/>
          </a:xfrm>
        </p:grpSpPr>
        <p:sp>
          <p:nvSpPr>
            <p:cNvPr id="8944" name="Google Shape;8944;p8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0"/>
          <p:cNvGrpSpPr/>
          <p:nvPr/>
        </p:nvGrpSpPr>
        <p:grpSpPr>
          <a:xfrm>
            <a:off x="3016407" y="2204348"/>
            <a:ext cx="427578" cy="421351"/>
            <a:chOff x="-5254775" y="3631325"/>
            <a:chExt cx="296950" cy="292625"/>
          </a:xfrm>
        </p:grpSpPr>
        <p:sp>
          <p:nvSpPr>
            <p:cNvPr id="8948" name="Google Shape;8948;p8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80"/>
          <p:cNvGrpSpPr/>
          <p:nvPr/>
        </p:nvGrpSpPr>
        <p:grpSpPr>
          <a:xfrm>
            <a:off x="3032265" y="2756270"/>
            <a:ext cx="419659" cy="420775"/>
            <a:chOff x="-5251625" y="3991275"/>
            <a:chExt cx="291450" cy="292225"/>
          </a:xfrm>
        </p:grpSpPr>
        <p:sp>
          <p:nvSpPr>
            <p:cNvPr id="8956" name="Google Shape;8956;p8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0"/>
          <p:cNvGrpSpPr/>
          <p:nvPr/>
        </p:nvGrpSpPr>
        <p:grpSpPr>
          <a:xfrm>
            <a:off x="5772848" y="1689240"/>
            <a:ext cx="319874" cy="419623"/>
            <a:chOff x="-3365275" y="3253275"/>
            <a:chExt cx="222150" cy="291425"/>
          </a:xfrm>
        </p:grpSpPr>
        <p:sp>
          <p:nvSpPr>
            <p:cNvPr id="8962" name="Google Shape;8962;p8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4" name="Google Shape;8964;p80"/>
          <p:cNvGrpSpPr/>
          <p:nvPr/>
        </p:nvGrpSpPr>
        <p:grpSpPr>
          <a:xfrm>
            <a:off x="5746786" y="2204058"/>
            <a:ext cx="371998" cy="421927"/>
            <a:chOff x="-3383375" y="3611625"/>
            <a:chExt cx="258350" cy="293025"/>
          </a:xfrm>
        </p:grpSpPr>
        <p:sp>
          <p:nvSpPr>
            <p:cNvPr id="8965" name="Google Shape;8965;p8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0"/>
          <p:cNvGrpSpPr/>
          <p:nvPr/>
        </p:nvGrpSpPr>
        <p:grpSpPr>
          <a:xfrm>
            <a:off x="5809135" y="2756826"/>
            <a:ext cx="271097" cy="419659"/>
            <a:chOff x="-3347950" y="3971575"/>
            <a:chExt cx="188275" cy="291450"/>
          </a:xfrm>
        </p:grpSpPr>
        <p:sp>
          <p:nvSpPr>
            <p:cNvPr id="8968" name="Google Shape;8968;p8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0"/>
          <p:cNvGrpSpPr/>
          <p:nvPr/>
        </p:nvGrpSpPr>
        <p:grpSpPr>
          <a:xfrm>
            <a:off x="858994" y="3307061"/>
            <a:ext cx="371998" cy="421927"/>
            <a:chOff x="-1575775" y="3238300"/>
            <a:chExt cx="258350" cy="293025"/>
          </a:xfrm>
        </p:grpSpPr>
        <p:sp>
          <p:nvSpPr>
            <p:cNvPr id="8972" name="Google Shape;8972;p8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80"/>
          <p:cNvGrpSpPr/>
          <p:nvPr/>
        </p:nvGrpSpPr>
        <p:grpSpPr>
          <a:xfrm>
            <a:off x="2503892" y="3309051"/>
            <a:ext cx="423079" cy="424159"/>
            <a:chOff x="-1591550" y="3597475"/>
            <a:chExt cx="293825" cy="294575"/>
          </a:xfrm>
        </p:grpSpPr>
        <p:sp>
          <p:nvSpPr>
            <p:cNvPr id="8978" name="Google Shape;8978;p8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80"/>
          <p:cNvGrpSpPr/>
          <p:nvPr/>
        </p:nvGrpSpPr>
        <p:grpSpPr>
          <a:xfrm>
            <a:off x="4153362" y="3318663"/>
            <a:ext cx="421927" cy="399248"/>
            <a:chOff x="-1592325" y="3957400"/>
            <a:chExt cx="293025" cy="277275"/>
          </a:xfrm>
        </p:grpSpPr>
        <p:sp>
          <p:nvSpPr>
            <p:cNvPr id="8982" name="Google Shape;8982;p8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80"/>
          <p:cNvGrpSpPr/>
          <p:nvPr/>
        </p:nvGrpSpPr>
        <p:grpSpPr>
          <a:xfrm>
            <a:off x="3640232" y="3310744"/>
            <a:ext cx="369730" cy="420775"/>
            <a:chOff x="-778700" y="3612425"/>
            <a:chExt cx="256775" cy="292225"/>
          </a:xfrm>
        </p:grpSpPr>
        <p:sp>
          <p:nvSpPr>
            <p:cNvPr id="8987" name="Google Shape;8987;p8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80"/>
          <p:cNvGrpSpPr/>
          <p:nvPr/>
        </p:nvGrpSpPr>
        <p:grpSpPr>
          <a:xfrm>
            <a:off x="6111733" y="3828305"/>
            <a:ext cx="340731" cy="387641"/>
            <a:chOff x="7728464" y="1561258"/>
            <a:chExt cx="349719" cy="397866"/>
          </a:xfrm>
        </p:grpSpPr>
        <p:sp>
          <p:nvSpPr>
            <p:cNvPr id="8994" name="Google Shape;8994;p8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6" name="Google Shape;8996;p80"/>
          <p:cNvGrpSpPr/>
          <p:nvPr/>
        </p:nvGrpSpPr>
        <p:grpSpPr>
          <a:xfrm>
            <a:off x="4034702" y="3828305"/>
            <a:ext cx="387681" cy="387641"/>
            <a:chOff x="5611350" y="1561258"/>
            <a:chExt cx="397907" cy="397866"/>
          </a:xfrm>
        </p:grpSpPr>
        <p:sp>
          <p:nvSpPr>
            <p:cNvPr id="8997" name="Google Shape;8997;p8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80"/>
          <p:cNvGrpSpPr/>
          <p:nvPr/>
        </p:nvGrpSpPr>
        <p:grpSpPr>
          <a:xfrm>
            <a:off x="4553987" y="3925571"/>
            <a:ext cx="387610" cy="193109"/>
            <a:chOff x="6140660" y="1661097"/>
            <a:chExt cx="397835" cy="198202"/>
          </a:xfrm>
        </p:grpSpPr>
        <p:sp>
          <p:nvSpPr>
            <p:cNvPr id="9002" name="Google Shape;9002;p8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80"/>
          <p:cNvGrpSpPr/>
          <p:nvPr/>
        </p:nvGrpSpPr>
        <p:grpSpPr>
          <a:xfrm>
            <a:off x="5073202" y="3828305"/>
            <a:ext cx="387681" cy="387641"/>
            <a:chOff x="6669907" y="1561258"/>
            <a:chExt cx="397907" cy="397866"/>
          </a:xfrm>
        </p:grpSpPr>
        <p:sp>
          <p:nvSpPr>
            <p:cNvPr id="9007" name="Google Shape;9007;p8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0"/>
          <p:cNvGrpSpPr/>
          <p:nvPr/>
        </p:nvGrpSpPr>
        <p:grpSpPr>
          <a:xfrm>
            <a:off x="5592488" y="3828305"/>
            <a:ext cx="387641" cy="387641"/>
            <a:chOff x="7199196" y="1561258"/>
            <a:chExt cx="397866" cy="397866"/>
          </a:xfrm>
        </p:grpSpPr>
        <p:sp>
          <p:nvSpPr>
            <p:cNvPr id="9013" name="Google Shape;9013;p8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80"/>
          <p:cNvGrpSpPr/>
          <p:nvPr/>
        </p:nvGrpSpPr>
        <p:grpSpPr>
          <a:xfrm>
            <a:off x="1958433" y="3885842"/>
            <a:ext cx="387681" cy="272572"/>
            <a:chOff x="3386036" y="1746339"/>
            <a:chExt cx="397907" cy="279762"/>
          </a:xfrm>
        </p:grpSpPr>
        <p:sp>
          <p:nvSpPr>
            <p:cNvPr id="9017" name="Google Shape;9017;p8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0"/>
          <p:cNvGrpSpPr/>
          <p:nvPr/>
        </p:nvGrpSpPr>
        <p:grpSpPr>
          <a:xfrm>
            <a:off x="2996130" y="3828288"/>
            <a:ext cx="387681" cy="387681"/>
            <a:chOff x="4417380" y="1687279"/>
            <a:chExt cx="397907" cy="397907"/>
          </a:xfrm>
        </p:grpSpPr>
        <p:sp>
          <p:nvSpPr>
            <p:cNvPr id="9020" name="Google Shape;9020;p8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0"/>
          <p:cNvGrpSpPr/>
          <p:nvPr/>
        </p:nvGrpSpPr>
        <p:grpSpPr>
          <a:xfrm>
            <a:off x="7942611" y="3308537"/>
            <a:ext cx="387661" cy="387661"/>
            <a:chOff x="2869999" y="1687279"/>
            <a:chExt cx="397887" cy="397887"/>
          </a:xfrm>
        </p:grpSpPr>
        <p:sp>
          <p:nvSpPr>
            <p:cNvPr id="9023" name="Google Shape;9023;p8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80"/>
          <p:cNvGrpSpPr/>
          <p:nvPr/>
        </p:nvGrpSpPr>
        <p:grpSpPr>
          <a:xfrm>
            <a:off x="2477718" y="3828664"/>
            <a:ext cx="386807" cy="386929"/>
            <a:chOff x="3902887" y="1687655"/>
            <a:chExt cx="397010" cy="397135"/>
          </a:xfrm>
        </p:grpSpPr>
        <p:sp>
          <p:nvSpPr>
            <p:cNvPr id="9026" name="Google Shape;9026;p8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80"/>
          <p:cNvGrpSpPr/>
          <p:nvPr/>
        </p:nvGrpSpPr>
        <p:grpSpPr>
          <a:xfrm>
            <a:off x="3515416" y="3828288"/>
            <a:ext cx="387681" cy="387681"/>
            <a:chOff x="4933458" y="1687279"/>
            <a:chExt cx="397907" cy="397907"/>
          </a:xfrm>
        </p:grpSpPr>
        <p:sp>
          <p:nvSpPr>
            <p:cNvPr id="9029" name="Google Shape;9029;p8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80"/>
          <p:cNvGrpSpPr/>
          <p:nvPr/>
        </p:nvGrpSpPr>
        <p:grpSpPr>
          <a:xfrm>
            <a:off x="6348367" y="3308537"/>
            <a:ext cx="387661" cy="387661"/>
            <a:chOff x="1379798" y="1723250"/>
            <a:chExt cx="397887" cy="397887"/>
          </a:xfrm>
        </p:grpSpPr>
        <p:sp>
          <p:nvSpPr>
            <p:cNvPr id="9032" name="Google Shape;9032;p8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0"/>
          <p:cNvGrpSpPr/>
          <p:nvPr/>
        </p:nvGrpSpPr>
        <p:grpSpPr>
          <a:xfrm>
            <a:off x="5286246" y="3308537"/>
            <a:ext cx="387681" cy="387661"/>
            <a:chOff x="266768" y="1721375"/>
            <a:chExt cx="397907" cy="397887"/>
          </a:xfrm>
        </p:grpSpPr>
        <p:sp>
          <p:nvSpPr>
            <p:cNvPr id="9037" name="Google Shape;9037;p8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0"/>
          <p:cNvGrpSpPr/>
          <p:nvPr/>
        </p:nvGrpSpPr>
        <p:grpSpPr>
          <a:xfrm>
            <a:off x="5817327" y="3308537"/>
            <a:ext cx="387641" cy="387661"/>
            <a:chOff x="864491" y="1723250"/>
            <a:chExt cx="397866" cy="397887"/>
          </a:xfrm>
        </p:grpSpPr>
        <p:sp>
          <p:nvSpPr>
            <p:cNvPr id="9040" name="Google Shape;9040;p8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3" name="Google Shape;9043;p8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4" name="Google Shape;9044;p80"/>
          <p:cNvGrpSpPr/>
          <p:nvPr/>
        </p:nvGrpSpPr>
        <p:grpSpPr>
          <a:xfrm>
            <a:off x="7411672" y="3308924"/>
            <a:ext cx="387539" cy="386888"/>
            <a:chOff x="2408992" y="1722875"/>
            <a:chExt cx="397761" cy="397093"/>
          </a:xfrm>
        </p:grpSpPr>
        <p:sp>
          <p:nvSpPr>
            <p:cNvPr id="9045" name="Google Shape;9045;p8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0"/>
        <p:cNvGrpSpPr/>
        <p:nvPr/>
      </p:nvGrpSpPr>
      <p:grpSpPr>
        <a:xfrm>
          <a:off x="0" y="0"/>
          <a:ext cx="0" cy="0"/>
          <a:chOff x="0" y="0"/>
          <a:chExt cx="0" cy="0"/>
        </a:xfrm>
      </p:grpSpPr>
      <p:pic>
        <p:nvPicPr>
          <p:cNvPr id="9051" name="Google Shape;9051;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4" name="Google Shape;604;p40"/>
          <p:cNvSpPr/>
          <p:nvPr/>
        </p:nvSpPr>
        <p:spPr>
          <a:xfrm>
            <a:off x="5013786" y="1764974"/>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607" name="Google Shape;607;p40"/>
          <p:cNvSpPr txBox="1">
            <a:spLocks noGrp="1"/>
          </p:cNvSpPr>
          <p:nvPr>
            <p:ph type="title"/>
          </p:nvPr>
        </p:nvSpPr>
        <p:spPr>
          <a:xfrm>
            <a:off x="539552" y="699542"/>
            <a:ext cx="7620000" cy="548700"/>
          </a:xfrm>
          <a:prstGeom prst="rect">
            <a:avLst/>
          </a:prstGeom>
        </p:spPr>
        <p:txBody>
          <a:bodyPr spcFirstLastPara="1" wrap="square" lIns="91425" tIns="91425" rIns="91425" bIns="91425" anchor="ctr" anchorCtr="0">
            <a:noAutofit/>
          </a:bodyPr>
          <a:lstStyle/>
          <a:p>
            <a:pPr lvl="0"/>
            <a:r>
              <a:rPr lang="pt-BR" dirty="0">
                <a:solidFill>
                  <a:srgbClr val="1A927E"/>
                </a:solidFill>
              </a:rPr>
              <a:t>PRINCÍPIOS BÁSICOS DE UTILIZAÇÃO</a:t>
            </a:r>
            <a:endParaRPr dirty="0">
              <a:solidFill>
                <a:srgbClr val="1A927E"/>
              </a:solidFill>
            </a:endParaRPr>
          </a:p>
        </p:txBody>
      </p:sp>
      <p:sp>
        <p:nvSpPr>
          <p:cNvPr id="609" name="Google Shape;609;p40"/>
          <p:cNvSpPr txBox="1">
            <a:spLocks noGrp="1"/>
          </p:cNvSpPr>
          <p:nvPr>
            <p:ph type="subTitle" idx="2"/>
          </p:nvPr>
        </p:nvSpPr>
        <p:spPr>
          <a:xfrm>
            <a:off x="2169914" y="1925250"/>
            <a:ext cx="1800000" cy="338400"/>
          </a:xfrm>
          <a:prstGeom prst="rect">
            <a:avLst/>
          </a:prstGeom>
        </p:spPr>
        <p:txBody>
          <a:bodyPr spcFirstLastPara="1" wrap="square" lIns="91425" tIns="91425" rIns="91425" bIns="91425" anchor="ctr" anchorCtr="0">
            <a:noAutofit/>
          </a:bodyPr>
          <a:lstStyle/>
          <a:p>
            <a:r>
              <a:rPr lang="pt-BR" dirty="0"/>
              <a:t> </a:t>
            </a:r>
            <a:r>
              <a:rPr lang="pt-BR" dirty="0" err="1" smtClean="0"/>
              <a:t>v-if</a:t>
            </a:r>
            <a:r>
              <a:rPr lang="pt-BR" dirty="0" smtClean="0"/>
              <a:t>, </a:t>
            </a:r>
            <a:r>
              <a:rPr lang="pt-BR" dirty="0" err="1" smtClean="0"/>
              <a:t>v-else</a:t>
            </a:r>
            <a:endParaRPr lang="pt-BR" dirty="0"/>
          </a:p>
        </p:txBody>
      </p:sp>
      <p:sp>
        <p:nvSpPr>
          <p:cNvPr id="41" name="Google Shape;609;p40"/>
          <p:cNvSpPr txBox="1">
            <a:spLocks noGrp="1"/>
          </p:cNvSpPr>
          <p:nvPr>
            <p:ph type="subTitle" idx="2"/>
          </p:nvPr>
        </p:nvSpPr>
        <p:spPr>
          <a:xfrm>
            <a:off x="2171674" y="3134850"/>
            <a:ext cx="1800000" cy="338400"/>
          </a:xfrm>
          <a:prstGeom prst="rect">
            <a:avLst/>
          </a:prstGeom>
        </p:spPr>
        <p:txBody>
          <a:bodyPr spcFirstLastPara="1" wrap="square" lIns="91425" tIns="91425" rIns="91425" bIns="91425" anchor="ctr" anchorCtr="0">
            <a:noAutofit/>
          </a:bodyPr>
          <a:lstStyle/>
          <a:p>
            <a:r>
              <a:rPr lang="pt-BR" dirty="0"/>
              <a:t> </a:t>
            </a:r>
            <a:r>
              <a:rPr lang="pt-BR" dirty="0" err="1" smtClean="0"/>
              <a:t>methods</a:t>
            </a:r>
            <a:endParaRPr lang="pt-BR" dirty="0"/>
          </a:p>
        </p:txBody>
      </p:sp>
      <p:sp>
        <p:nvSpPr>
          <p:cNvPr id="45" name="Google Shape;609;p40"/>
          <p:cNvSpPr txBox="1">
            <a:spLocks noGrp="1"/>
          </p:cNvSpPr>
          <p:nvPr>
            <p:ph type="subTitle" idx="2"/>
          </p:nvPr>
        </p:nvSpPr>
        <p:spPr>
          <a:xfrm>
            <a:off x="5737921" y="3184227"/>
            <a:ext cx="1800000" cy="338400"/>
          </a:xfrm>
          <a:prstGeom prst="rect">
            <a:avLst/>
          </a:prstGeom>
        </p:spPr>
        <p:txBody>
          <a:bodyPr spcFirstLastPara="1" wrap="square" lIns="91425" tIns="91425" rIns="91425" bIns="91425" anchor="ctr" anchorCtr="0">
            <a:noAutofit/>
          </a:bodyPr>
          <a:lstStyle/>
          <a:p>
            <a:r>
              <a:rPr lang="pt-BR" dirty="0" err="1"/>
              <a:t>c</a:t>
            </a:r>
            <a:r>
              <a:rPr lang="pt-BR" dirty="0" err="1" smtClean="0"/>
              <a:t>omputed</a:t>
            </a:r>
            <a:endParaRPr lang="pt-BR" dirty="0"/>
          </a:p>
        </p:txBody>
      </p:sp>
      <p:sp>
        <p:nvSpPr>
          <p:cNvPr id="46" name="Google Shape;609;p40"/>
          <p:cNvSpPr txBox="1">
            <a:spLocks noGrp="1"/>
          </p:cNvSpPr>
          <p:nvPr>
            <p:ph type="subTitle" idx="2"/>
          </p:nvPr>
        </p:nvSpPr>
        <p:spPr>
          <a:xfrm>
            <a:off x="5736186" y="1905232"/>
            <a:ext cx="1800000" cy="338400"/>
          </a:xfrm>
          <a:prstGeom prst="rect">
            <a:avLst/>
          </a:prstGeom>
        </p:spPr>
        <p:txBody>
          <a:bodyPr spcFirstLastPara="1" wrap="square" lIns="91425" tIns="91425" rIns="91425" bIns="91425" anchor="ctr" anchorCtr="0">
            <a:noAutofit/>
          </a:bodyPr>
          <a:lstStyle/>
          <a:p>
            <a:r>
              <a:rPr lang="pt-BR" dirty="0"/>
              <a:t> </a:t>
            </a:r>
            <a:r>
              <a:rPr lang="pt-BR" dirty="0" smtClean="0"/>
              <a:t>v-for</a:t>
            </a:r>
            <a:endParaRPr lang="pt-BR" dirty="0"/>
          </a:p>
        </p:txBody>
      </p:sp>
      <p:grpSp>
        <p:nvGrpSpPr>
          <p:cNvPr id="48" name="Google Shape;8899;p80"/>
          <p:cNvGrpSpPr/>
          <p:nvPr/>
        </p:nvGrpSpPr>
        <p:grpSpPr>
          <a:xfrm>
            <a:off x="5162914" y="1938326"/>
            <a:ext cx="424195" cy="420775"/>
            <a:chOff x="-5613150" y="3991275"/>
            <a:chExt cx="294600" cy="292225"/>
          </a:xfrm>
        </p:grpSpPr>
        <p:sp>
          <p:nvSpPr>
            <p:cNvPr id="49" name="Google Shape;8900;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01;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02;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03;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04;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5;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6;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07;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08;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604;p40"/>
          <p:cNvSpPr/>
          <p:nvPr/>
        </p:nvSpPr>
        <p:spPr>
          <a:xfrm>
            <a:off x="1449249" y="2952846"/>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59" name="Google Shape;8899;p80"/>
          <p:cNvGrpSpPr/>
          <p:nvPr/>
        </p:nvGrpSpPr>
        <p:grpSpPr>
          <a:xfrm>
            <a:off x="1598377" y="3126198"/>
            <a:ext cx="424195" cy="420775"/>
            <a:chOff x="-5613150" y="3991275"/>
            <a:chExt cx="294600" cy="292225"/>
          </a:xfrm>
        </p:grpSpPr>
        <p:sp>
          <p:nvSpPr>
            <p:cNvPr id="60" name="Google Shape;8900;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01;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02;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03;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04;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905;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906;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907;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908;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04;p40"/>
          <p:cNvSpPr/>
          <p:nvPr/>
        </p:nvSpPr>
        <p:spPr>
          <a:xfrm>
            <a:off x="1457119" y="1789151"/>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70" name="Google Shape;8899;p80"/>
          <p:cNvGrpSpPr/>
          <p:nvPr/>
        </p:nvGrpSpPr>
        <p:grpSpPr>
          <a:xfrm>
            <a:off x="1606247" y="1962503"/>
            <a:ext cx="424195" cy="420775"/>
            <a:chOff x="-5613150" y="3991275"/>
            <a:chExt cx="294600" cy="292225"/>
          </a:xfrm>
        </p:grpSpPr>
        <p:sp>
          <p:nvSpPr>
            <p:cNvPr id="71" name="Google Shape;8900;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901;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902;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903;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904;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905;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906;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907;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908;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604;p40"/>
          <p:cNvSpPr/>
          <p:nvPr/>
        </p:nvSpPr>
        <p:spPr>
          <a:xfrm>
            <a:off x="5015521" y="2968408"/>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81" name="Google Shape;8899;p80"/>
          <p:cNvGrpSpPr/>
          <p:nvPr/>
        </p:nvGrpSpPr>
        <p:grpSpPr>
          <a:xfrm>
            <a:off x="5164649" y="3141760"/>
            <a:ext cx="424195" cy="420775"/>
            <a:chOff x="-5613150" y="3991275"/>
            <a:chExt cx="294600" cy="292225"/>
          </a:xfrm>
        </p:grpSpPr>
        <p:sp>
          <p:nvSpPr>
            <p:cNvPr id="82" name="Google Shape;8900;p8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901;p8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902;p8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903;p8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904;p8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905;p8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906;p8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07;p8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908;p8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7"/>
          <p:cNvSpPr txBox="1">
            <a:spLocks noGrp="1"/>
          </p:cNvSpPr>
          <p:nvPr>
            <p:ph type="title"/>
          </p:nvPr>
        </p:nvSpPr>
        <p:spPr>
          <a:xfrm>
            <a:off x="910675" y="685800"/>
            <a:ext cx="3917400" cy="10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TEMPLATE WITH WORDARTS</a:t>
            </a:r>
            <a:endParaRPr/>
          </a:p>
        </p:txBody>
      </p:sp>
      <p:sp>
        <p:nvSpPr>
          <p:cNvPr id="569" name="Google Shape;569;p37"/>
          <p:cNvSpPr/>
          <p:nvPr/>
        </p:nvSpPr>
        <p:spPr>
          <a:xfrm>
            <a:off x="1021325" y="1945275"/>
            <a:ext cx="2260324" cy="2865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WORDART</a:t>
            </a:r>
          </a:p>
        </p:txBody>
      </p:sp>
      <p:sp>
        <p:nvSpPr>
          <p:cNvPr id="570" name="Google Shape;570;p37"/>
          <p:cNvSpPr txBox="1">
            <a:spLocks noGrp="1"/>
          </p:cNvSpPr>
          <p:nvPr>
            <p:ph type="body" idx="1"/>
          </p:nvPr>
        </p:nvSpPr>
        <p:spPr>
          <a:xfrm>
            <a:off x="910675" y="2430450"/>
            <a:ext cx="4906200" cy="16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WordArt text. If you want to modify it:</a:t>
            </a:r>
            <a:endParaRPr/>
          </a:p>
          <a:p>
            <a:pPr marL="457200" lvl="0" indent="-317500" algn="l" rtl="0">
              <a:spcBef>
                <a:spcPts val="1200"/>
              </a:spcBef>
              <a:spcAft>
                <a:spcPts val="0"/>
              </a:spcAft>
              <a:buSzPts val="1400"/>
              <a:buAutoNum type="arabicPeriod"/>
            </a:pPr>
            <a:r>
              <a:rPr lang="en"/>
              <a:t>Double click on it</a:t>
            </a:r>
            <a:endParaRPr/>
          </a:p>
          <a:p>
            <a:pPr marL="457200" lvl="0" indent="-317500" algn="l" rtl="0">
              <a:spcBef>
                <a:spcPts val="0"/>
              </a:spcBef>
              <a:spcAft>
                <a:spcPts val="0"/>
              </a:spcAft>
              <a:buSzPts val="1400"/>
              <a:buAutoNum type="arabicPeriod"/>
            </a:pPr>
            <a:r>
              <a:rPr lang="en"/>
              <a:t>Type your new text in the dialog box</a:t>
            </a:r>
            <a:endParaRPr/>
          </a:p>
          <a:p>
            <a:pPr marL="457200" lvl="0" indent="-317500" algn="l" rtl="0">
              <a:spcBef>
                <a:spcPts val="0"/>
              </a:spcBef>
              <a:spcAft>
                <a:spcPts val="0"/>
              </a:spcAft>
              <a:buSzPts val="1400"/>
              <a:buAutoNum type="arabicPeriod"/>
            </a:pPr>
            <a:r>
              <a:rPr lang="en"/>
              <a:t>You can change the fill color in the top menu</a:t>
            </a:r>
            <a:endParaRPr/>
          </a:p>
          <a:p>
            <a:pPr marL="457200" lvl="0" indent="-317500" algn="l" rtl="0">
              <a:spcBef>
                <a:spcPts val="0"/>
              </a:spcBef>
              <a:spcAft>
                <a:spcPts val="0"/>
              </a:spcAft>
              <a:buSzPts val="1400"/>
              <a:buAutoNum type="arabicPeriod"/>
            </a:pPr>
            <a:r>
              <a:rPr lang="en"/>
              <a:t>You can also modify the stroke, its color, thickness or type</a:t>
            </a:r>
            <a:endParaRPr/>
          </a:p>
          <a:p>
            <a:pPr marL="457200" lvl="0" indent="-317500" algn="l" rtl="0">
              <a:spcBef>
                <a:spcPts val="0"/>
              </a:spcBef>
              <a:spcAft>
                <a:spcPts val="0"/>
              </a:spcAft>
              <a:buSzPts val="1400"/>
              <a:buAutoNum type="arabicPeriod"/>
            </a:pPr>
            <a:r>
              <a:rPr lang="en"/>
              <a:t>Press Enter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8"/>
          <p:cNvSpPr/>
          <p:nvPr/>
        </p:nvSpPr>
        <p:spPr>
          <a:xfrm>
            <a:off x="4933988" y="3100362"/>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576" name="Google Shape;576;p38"/>
          <p:cNvSpPr/>
          <p:nvPr/>
        </p:nvSpPr>
        <p:spPr>
          <a:xfrm>
            <a:off x="4933988" y="1789238"/>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577" name="Google Shape;577;p38"/>
          <p:cNvSpPr/>
          <p:nvPr/>
        </p:nvSpPr>
        <p:spPr>
          <a:xfrm>
            <a:off x="1325650" y="3100362"/>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578" name="Google Shape;578;p38"/>
          <p:cNvSpPr/>
          <p:nvPr/>
        </p:nvSpPr>
        <p:spPr>
          <a:xfrm>
            <a:off x="1325650" y="1789238"/>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579" name="Google Shape;579;p38"/>
          <p:cNvSpPr txBox="1">
            <a:spLocks noGrp="1"/>
          </p:cNvSpPr>
          <p:nvPr>
            <p:ph type="subTitle" idx="1"/>
          </p:nvPr>
        </p:nvSpPr>
        <p:spPr>
          <a:xfrm>
            <a:off x="2177989" y="2045652"/>
            <a:ext cx="2091300" cy="545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could describe the topic of the section here</a:t>
            </a:r>
            <a:endParaRPr/>
          </a:p>
        </p:txBody>
      </p:sp>
      <p:sp>
        <p:nvSpPr>
          <p:cNvPr id="580" name="Google Shape;580;p38"/>
          <p:cNvSpPr txBox="1">
            <a:spLocks noGrp="1"/>
          </p:cNvSpPr>
          <p:nvPr>
            <p:ph type="title"/>
          </p:nvPr>
        </p:nvSpPr>
        <p:spPr>
          <a:xfrm flipH="1">
            <a:off x="1261450" y="1908338"/>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81" name="Google Shape;581;p38"/>
          <p:cNvSpPr txBox="1">
            <a:spLocks noGrp="1"/>
          </p:cNvSpPr>
          <p:nvPr>
            <p:ph type="subTitle" idx="2"/>
          </p:nvPr>
        </p:nvSpPr>
        <p:spPr>
          <a:xfrm>
            <a:off x="2177989" y="1707263"/>
            <a:ext cx="2091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a:t>
            </a:r>
            <a:endParaRPr/>
          </a:p>
        </p:txBody>
      </p:sp>
      <p:sp>
        <p:nvSpPr>
          <p:cNvPr id="582" name="Google Shape;582;p38"/>
          <p:cNvSpPr txBox="1">
            <a:spLocks noGrp="1"/>
          </p:cNvSpPr>
          <p:nvPr>
            <p:ph type="ctrTitle" idx="3"/>
          </p:nvPr>
        </p:nvSpPr>
        <p:spPr>
          <a:xfrm>
            <a:off x="1462725" y="674775"/>
            <a:ext cx="6218700" cy="54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583" name="Google Shape;583;p38"/>
          <p:cNvSpPr txBox="1">
            <a:spLocks noGrp="1"/>
          </p:cNvSpPr>
          <p:nvPr>
            <p:ph type="title" idx="4"/>
          </p:nvPr>
        </p:nvSpPr>
        <p:spPr>
          <a:xfrm flipH="1">
            <a:off x="1261450" y="3219462"/>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84" name="Google Shape;584;p38"/>
          <p:cNvSpPr txBox="1">
            <a:spLocks noGrp="1"/>
          </p:cNvSpPr>
          <p:nvPr>
            <p:ph type="subTitle" idx="5"/>
          </p:nvPr>
        </p:nvSpPr>
        <p:spPr>
          <a:xfrm>
            <a:off x="2177989" y="3356759"/>
            <a:ext cx="2091300" cy="545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could describe the topic of the section here</a:t>
            </a:r>
            <a:endParaRPr/>
          </a:p>
        </p:txBody>
      </p:sp>
      <p:sp>
        <p:nvSpPr>
          <p:cNvPr id="585" name="Google Shape;585;p38"/>
          <p:cNvSpPr txBox="1">
            <a:spLocks noGrp="1"/>
          </p:cNvSpPr>
          <p:nvPr>
            <p:ph type="subTitle" idx="6"/>
          </p:nvPr>
        </p:nvSpPr>
        <p:spPr>
          <a:xfrm>
            <a:off x="2177989" y="3018370"/>
            <a:ext cx="2091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a:t>
            </a:r>
            <a:endParaRPr/>
          </a:p>
        </p:txBody>
      </p:sp>
      <p:sp>
        <p:nvSpPr>
          <p:cNvPr id="586" name="Google Shape;586;p38"/>
          <p:cNvSpPr txBox="1">
            <a:spLocks noGrp="1"/>
          </p:cNvSpPr>
          <p:nvPr>
            <p:ph type="title" idx="7"/>
          </p:nvPr>
        </p:nvSpPr>
        <p:spPr>
          <a:xfrm flipH="1">
            <a:off x="4869788" y="1908338"/>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87" name="Google Shape;587;p38"/>
          <p:cNvSpPr txBox="1">
            <a:spLocks noGrp="1"/>
          </p:cNvSpPr>
          <p:nvPr>
            <p:ph type="subTitle" idx="8"/>
          </p:nvPr>
        </p:nvSpPr>
        <p:spPr>
          <a:xfrm>
            <a:off x="5788852" y="2045652"/>
            <a:ext cx="2091300" cy="545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could describe the topic of the section here</a:t>
            </a:r>
            <a:endParaRPr/>
          </a:p>
        </p:txBody>
      </p:sp>
      <p:sp>
        <p:nvSpPr>
          <p:cNvPr id="588" name="Google Shape;588;p38"/>
          <p:cNvSpPr txBox="1">
            <a:spLocks noGrp="1"/>
          </p:cNvSpPr>
          <p:nvPr>
            <p:ph type="subTitle" idx="9"/>
          </p:nvPr>
        </p:nvSpPr>
        <p:spPr>
          <a:xfrm>
            <a:off x="5788852" y="1707263"/>
            <a:ext cx="2091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589" name="Google Shape;589;p38"/>
          <p:cNvSpPr txBox="1">
            <a:spLocks noGrp="1"/>
          </p:cNvSpPr>
          <p:nvPr>
            <p:ph type="title" idx="13"/>
          </p:nvPr>
        </p:nvSpPr>
        <p:spPr>
          <a:xfrm flipH="1">
            <a:off x="4869788" y="3219462"/>
            <a:ext cx="8508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90" name="Google Shape;590;p38"/>
          <p:cNvSpPr txBox="1">
            <a:spLocks noGrp="1"/>
          </p:cNvSpPr>
          <p:nvPr>
            <p:ph type="subTitle" idx="14"/>
          </p:nvPr>
        </p:nvSpPr>
        <p:spPr>
          <a:xfrm>
            <a:off x="5788852" y="3356759"/>
            <a:ext cx="2091300" cy="545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a:t>You could describe the topic of the section here</a:t>
            </a:r>
            <a:endParaRPr/>
          </a:p>
        </p:txBody>
      </p:sp>
      <p:sp>
        <p:nvSpPr>
          <p:cNvPr id="591" name="Google Shape;591;p38"/>
          <p:cNvSpPr txBox="1">
            <a:spLocks noGrp="1"/>
          </p:cNvSpPr>
          <p:nvPr>
            <p:ph type="subTitle" idx="15"/>
          </p:nvPr>
        </p:nvSpPr>
        <p:spPr>
          <a:xfrm>
            <a:off x="5788852" y="3018370"/>
            <a:ext cx="2091300" cy="3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Partners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9"/>
          <p:cNvSpPr txBox="1">
            <a:spLocks noGrp="1"/>
          </p:cNvSpPr>
          <p:nvPr>
            <p:ph type="title"/>
          </p:nvPr>
        </p:nvSpPr>
        <p:spPr>
          <a:xfrm>
            <a:off x="3450763" y="3067800"/>
            <a:ext cx="22395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Budget</a:t>
            </a:r>
            <a:endParaRPr/>
          </a:p>
        </p:txBody>
      </p:sp>
      <p:sp>
        <p:nvSpPr>
          <p:cNvPr id="597" name="Google Shape;597;p39"/>
          <p:cNvSpPr txBox="1">
            <a:spLocks noGrp="1"/>
          </p:cNvSpPr>
          <p:nvPr>
            <p:ph type="subTitle" idx="1"/>
          </p:nvPr>
        </p:nvSpPr>
        <p:spPr>
          <a:xfrm>
            <a:off x="3450763" y="3596925"/>
            <a:ext cx="2239500" cy="6441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You can enter a subtitle here if you need it</a:t>
            </a:r>
            <a:endParaRPr/>
          </a:p>
        </p:txBody>
      </p:sp>
      <p:sp>
        <p:nvSpPr>
          <p:cNvPr id="598" name="Google Shape;598;p39"/>
          <p:cNvSpPr/>
          <p:nvPr/>
        </p:nvSpPr>
        <p:spPr>
          <a:xfrm>
            <a:off x="3705417" y="1359937"/>
            <a:ext cx="1730190" cy="9590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accent3"/>
                </a:solidFill>
                <a:latin typeface="Raleway;900"/>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1"/>
          <p:cNvSpPr txBox="1">
            <a:spLocks noGrp="1"/>
          </p:cNvSpPr>
          <p:nvPr>
            <p:ph type="title"/>
          </p:nvPr>
        </p:nvSpPr>
        <p:spPr>
          <a:xfrm>
            <a:off x="1114325" y="676656"/>
            <a:ext cx="69153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t>
            </a:r>
            <a:r>
              <a:rPr lang="en">
                <a:solidFill>
                  <a:schemeClr val="dk1"/>
                </a:solidFill>
              </a:rPr>
              <a:t>ARE </a:t>
            </a:r>
            <a:r>
              <a:rPr lang="en"/>
              <a:t>WE WORKING ON ?</a:t>
            </a:r>
            <a:endParaRPr/>
          </a:p>
        </p:txBody>
      </p:sp>
      <p:sp>
        <p:nvSpPr>
          <p:cNvPr id="642" name="Google Shape;642;p41"/>
          <p:cNvSpPr txBox="1">
            <a:spLocks noGrp="1"/>
          </p:cNvSpPr>
          <p:nvPr>
            <p:ph type="subTitle" idx="1"/>
          </p:nvPr>
        </p:nvSpPr>
        <p:spPr>
          <a:xfrm>
            <a:off x="1285224" y="2953100"/>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 is the closest planet to the Sun </a:t>
            </a:r>
            <a:endParaRPr/>
          </a:p>
        </p:txBody>
      </p:sp>
      <p:sp>
        <p:nvSpPr>
          <p:cNvPr id="643" name="Google Shape;643;p41"/>
          <p:cNvSpPr txBox="1">
            <a:spLocks noGrp="1"/>
          </p:cNvSpPr>
          <p:nvPr>
            <p:ph type="subTitle" idx="2"/>
          </p:nvPr>
        </p:nvSpPr>
        <p:spPr>
          <a:xfrm>
            <a:off x="1285224" y="2614700"/>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644" name="Google Shape;644;p41"/>
          <p:cNvSpPr txBox="1">
            <a:spLocks noGrp="1"/>
          </p:cNvSpPr>
          <p:nvPr>
            <p:ph type="subTitle" idx="3"/>
          </p:nvPr>
        </p:nvSpPr>
        <p:spPr>
          <a:xfrm>
            <a:off x="3670812" y="2953113"/>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It is a gas giant and the biggest planet</a:t>
            </a:r>
            <a:endParaRPr/>
          </a:p>
        </p:txBody>
      </p:sp>
      <p:sp>
        <p:nvSpPr>
          <p:cNvPr id="645" name="Google Shape;645;p41"/>
          <p:cNvSpPr txBox="1">
            <a:spLocks noGrp="1"/>
          </p:cNvSpPr>
          <p:nvPr>
            <p:ph type="subTitle" idx="4"/>
          </p:nvPr>
        </p:nvSpPr>
        <p:spPr>
          <a:xfrm>
            <a:off x="3670812" y="2614713"/>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646" name="Google Shape;646;p41"/>
          <p:cNvSpPr txBox="1">
            <a:spLocks noGrp="1"/>
          </p:cNvSpPr>
          <p:nvPr>
            <p:ph type="subTitle" idx="5"/>
          </p:nvPr>
        </p:nvSpPr>
        <p:spPr>
          <a:xfrm>
            <a:off x="6056412" y="2953100"/>
            <a:ext cx="1800000" cy="4614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It has a nice name, but it’s terribly hot</a:t>
            </a:r>
            <a:endParaRPr/>
          </a:p>
        </p:txBody>
      </p:sp>
      <p:sp>
        <p:nvSpPr>
          <p:cNvPr id="647" name="Google Shape;647;p41"/>
          <p:cNvSpPr txBox="1">
            <a:spLocks noGrp="1"/>
          </p:cNvSpPr>
          <p:nvPr>
            <p:ph type="subTitle" idx="6"/>
          </p:nvPr>
        </p:nvSpPr>
        <p:spPr>
          <a:xfrm>
            <a:off x="6056412" y="2614700"/>
            <a:ext cx="1800000" cy="33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grpSp>
        <p:nvGrpSpPr>
          <p:cNvPr id="648" name="Google Shape;648;p41"/>
          <p:cNvGrpSpPr/>
          <p:nvPr/>
        </p:nvGrpSpPr>
        <p:grpSpPr>
          <a:xfrm>
            <a:off x="4209612" y="1860563"/>
            <a:ext cx="722400" cy="719400"/>
            <a:chOff x="4209612" y="2571750"/>
            <a:chExt cx="722400" cy="719400"/>
          </a:xfrm>
        </p:grpSpPr>
        <p:sp>
          <p:nvSpPr>
            <p:cNvPr id="649" name="Google Shape;649;p41"/>
            <p:cNvSpPr/>
            <p:nvPr/>
          </p:nvSpPr>
          <p:spPr>
            <a:xfrm>
              <a:off x="4209612" y="2571750"/>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650" name="Google Shape;650;p41"/>
            <p:cNvGrpSpPr/>
            <p:nvPr/>
          </p:nvGrpSpPr>
          <p:grpSpPr>
            <a:xfrm>
              <a:off x="4379429" y="2747545"/>
              <a:ext cx="382765" cy="367810"/>
              <a:chOff x="-62890750" y="3747425"/>
              <a:chExt cx="330825" cy="317900"/>
            </a:xfrm>
          </p:grpSpPr>
          <p:sp>
            <p:nvSpPr>
              <p:cNvPr id="651" name="Google Shape;651;p4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 name="Google Shape;665;p41"/>
          <p:cNvGrpSpPr/>
          <p:nvPr/>
        </p:nvGrpSpPr>
        <p:grpSpPr>
          <a:xfrm>
            <a:off x="6595212" y="1860563"/>
            <a:ext cx="722400" cy="719400"/>
            <a:chOff x="6595212" y="1835100"/>
            <a:chExt cx="722400" cy="719400"/>
          </a:xfrm>
        </p:grpSpPr>
        <p:sp>
          <p:nvSpPr>
            <p:cNvPr id="666" name="Google Shape;666;p41"/>
            <p:cNvSpPr/>
            <p:nvPr/>
          </p:nvSpPr>
          <p:spPr>
            <a:xfrm>
              <a:off x="6595212" y="1835100"/>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sp>
          <p:nvSpPr>
            <p:cNvPr id="667" name="Google Shape;667;p41"/>
            <p:cNvSpPr/>
            <p:nvPr/>
          </p:nvSpPr>
          <p:spPr>
            <a:xfrm>
              <a:off x="6796471" y="201106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1"/>
          <p:cNvGrpSpPr/>
          <p:nvPr/>
        </p:nvGrpSpPr>
        <p:grpSpPr>
          <a:xfrm>
            <a:off x="1824024" y="1860563"/>
            <a:ext cx="722400" cy="719400"/>
            <a:chOff x="1824024" y="1835100"/>
            <a:chExt cx="722400" cy="719400"/>
          </a:xfrm>
        </p:grpSpPr>
        <p:sp>
          <p:nvSpPr>
            <p:cNvPr id="669" name="Google Shape;669;p41"/>
            <p:cNvSpPr/>
            <p:nvPr/>
          </p:nvSpPr>
          <p:spPr>
            <a:xfrm>
              <a:off x="1824024" y="1835100"/>
              <a:ext cx="722400" cy="719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Blinker"/>
                <a:ea typeface="Blinker"/>
                <a:cs typeface="Blinker"/>
                <a:sym typeface="Blinker"/>
              </a:endParaRPr>
            </a:p>
          </p:txBody>
        </p:sp>
        <p:grpSp>
          <p:nvGrpSpPr>
            <p:cNvPr id="670" name="Google Shape;670;p41"/>
            <p:cNvGrpSpPr/>
            <p:nvPr/>
          </p:nvGrpSpPr>
          <p:grpSpPr>
            <a:xfrm>
              <a:off x="1999757" y="2011039"/>
              <a:ext cx="370934" cy="367521"/>
              <a:chOff x="-63679950" y="4093450"/>
              <a:chExt cx="320600" cy="317650"/>
            </a:xfrm>
          </p:grpSpPr>
          <p:sp>
            <p:nvSpPr>
              <p:cNvPr id="671" name="Google Shape;671;p4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2"/>
          <p:cNvSpPr txBox="1">
            <a:spLocks noGrp="1"/>
          </p:cNvSpPr>
          <p:nvPr>
            <p:ph type="title"/>
          </p:nvPr>
        </p:nvSpPr>
        <p:spPr>
          <a:xfrm>
            <a:off x="674338" y="1773575"/>
            <a:ext cx="2475600" cy="159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679" name="Google Shape;679;p42"/>
          <p:cNvSpPr txBox="1">
            <a:spLocks noGrp="1"/>
          </p:cNvSpPr>
          <p:nvPr>
            <p:ph type="body" idx="1"/>
          </p:nvPr>
        </p:nvSpPr>
        <p:spPr>
          <a:xfrm>
            <a:off x="3155825" y="1408025"/>
            <a:ext cx="4549800" cy="232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a:solidFill>
                  <a:schemeClr val="dk2"/>
                </a:solidFill>
              </a:rPr>
              <a:t>Do you know what helps you make your point clear?</a:t>
            </a:r>
            <a:br>
              <a:rPr lang="en">
                <a:solidFill>
                  <a:schemeClr val="dk2"/>
                </a:solidFill>
              </a:rPr>
            </a:br>
            <a:r>
              <a:rPr lang="en">
                <a:solidFill>
                  <a:schemeClr val="dk2"/>
                </a:solidFill>
              </a:rPr>
              <a:t>Lists like this one:</a:t>
            </a:r>
            <a:endParaRPr>
              <a:solidFill>
                <a:schemeClr val="dk2"/>
              </a:solidFill>
            </a:endParaRPr>
          </a:p>
          <a:p>
            <a:pPr marL="241300" lvl="0" indent="-228600" algn="l" rtl="0">
              <a:spcBef>
                <a:spcPts val="1200"/>
              </a:spcBef>
              <a:spcAft>
                <a:spcPts val="0"/>
              </a:spcAft>
              <a:buClr>
                <a:schemeClr val="dk2"/>
              </a:buClr>
              <a:buSzPts val="1600"/>
              <a:buFont typeface="Anaheim"/>
              <a:buChar char="●"/>
            </a:pPr>
            <a:r>
              <a:rPr lang="en">
                <a:solidFill>
                  <a:schemeClr val="dk2"/>
                </a:solidFill>
              </a:rPr>
              <a:t>They’re simple </a:t>
            </a:r>
            <a:endParaRPr>
              <a:solidFill>
                <a:schemeClr val="dk2"/>
              </a:solidFill>
            </a:endParaRPr>
          </a:p>
          <a:p>
            <a:pPr marL="241300" lvl="0" indent="-228600" algn="l" rtl="0">
              <a:spcBef>
                <a:spcPts val="0"/>
              </a:spcBef>
              <a:spcAft>
                <a:spcPts val="0"/>
              </a:spcAft>
              <a:buClr>
                <a:schemeClr val="dk2"/>
              </a:buClr>
              <a:buSzPts val="1600"/>
              <a:buFont typeface="Anaheim"/>
              <a:buChar char="●"/>
            </a:pPr>
            <a:r>
              <a:rPr lang="en">
                <a:solidFill>
                  <a:schemeClr val="dk2"/>
                </a:solidFill>
              </a:rPr>
              <a:t>You can organize your ideas clearly</a:t>
            </a:r>
            <a:endParaRPr>
              <a:solidFill>
                <a:schemeClr val="dk2"/>
              </a:solidFill>
            </a:endParaRPr>
          </a:p>
          <a:p>
            <a:pPr marL="241300" lvl="0" indent="-228600" algn="l" rtl="0">
              <a:spcBef>
                <a:spcPts val="0"/>
              </a:spcBef>
              <a:spcAft>
                <a:spcPts val="0"/>
              </a:spcAft>
              <a:buClr>
                <a:schemeClr val="dk2"/>
              </a:buClr>
              <a:buSzPts val="1600"/>
              <a:buFont typeface="Anaheim"/>
              <a:buChar char="●"/>
            </a:pPr>
            <a:r>
              <a:rPr lang="en">
                <a:solidFill>
                  <a:schemeClr val="dk2"/>
                </a:solidFill>
              </a:rPr>
              <a:t>You’ll never forget to buy milk!</a:t>
            </a:r>
            <a:endParaRPr>
              <a:solidFill>
                <a:schemeClr val="dk2"/>
              </a:solidFill>
            </a:endParaRPr>
          </a:p>
          <a:p>
            <a:pPr marL="0" lvl="0" indent="0" algn="l" rtl="0">
              <a:spcBef>
                <a:spcPts val="1200"/>
              </a:spcBef>
              <a:spcAft>
                <a:spcPts val="1200"/>
              </a:spcAft>
              <a:buClr>
                <a:srgbClr val="273D40"/>
              </a:buClr>
              <a:buSzPts val="600"/>
              <a:buFont typeface="Arial"/>
              <a:buNone/>
            </a:pPr>
            <a:r>
              <a:rPr lang="en">
                <a:solidFill>
                  <a:schemeClr val="dk2"/>
                </a:solidFill>
              </a:rPr>
              <a:t>And the most important thing: the audience won’t miss the point of your presentation</a:t>
            </a:r>
            <a:endParaRPr>
              <a:solidFill>
                <a:schemeClr val="dk2"/>
              </a:solidFill>
            </a:endParaRPr>
          </a:p>
        </p:txBody>
      </p:sp>
    </p:spTree>
  </p:cSld>
  <p:clrMapOvr>
    <a:masterClrMapping/>
  </p:clrMapOvr>
</p:sld>
</file>

<file path=ppt/theme/theme1.xml><?xml version="1.0" encoding="utf-8"?>
<a:theme xmlns:a="http://schemas.openxmlformats.org/drawingml/2006/main" name="Splendens Project Proposal by Slidesgo">
  <a:themeElements>
    <a:clrScheme name="Simple Light">
      <a:dk1>
        <a:srgbClr val="DB2A4A"/>
      </a:dk1>
      <a:lt1>
        <a:srgbClr val="F8F5E8"/>
      </a:lt1>
      <a:dk2>
        <a:srgbClr val="191919"/>
      </a:dk2>
      <a:lt2>
        <a:srgbClr val="F5EECE"/>
      </a:lt2>
      <a:accent1>
        <a:srgbClr val="EBC920"/>
      </a:accent1>
      <a:accent2>
        <a:srgbClr val="0E40AB"/>
      </a:accent2>
      <a:accent3>
        <a:srgbClr val="DB2A4A"/>
      </a:accent3>
      <a:accent4>
        <a:srgbClr val="3BC7A2"/>
      </a:accent4>
      <a:accent5>
        <a:srgbClr val="EBC920"/>
      </a:accent5>
      <a:accent6>
        <a:srgbClr val="0E40AB"/>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1904</Words>
  <Application>Microsoft Office PowerPoint</Application>
  <PresentationFormat>Apresentação na tela (16:9)</PresentationFormat>
  <Paragraphs>300</Paragraphs>
  <Slides>48</Slides>
  <Notes>48</Notes>
  <HiddenSlides>0</HiddenSlides>
  <MMClips>0</MMClips>
  <ScaleCrop>false</ScaleCrop>
  <HeadingPairs>
    <vt:vector size="6" baseType="variant">
      <vt:variant>
        <vt:lpstr>Fontes usadas</vt:lpstr>
      </vt:variant>
      <vt:variant>
        <vt:i4>13</vt:i4>
      </vt:variant>
      <vt:variant>
        <vt:lpstr>Tema</vt:lpstr>
      </vt:variant>
      <vt:variant>
        <vt:i4>2</vt:i4>
      </vt:variant>
      <vt:variant>
        <vt:lpstr>Títulos de slides</vt:lpstr>
      </vt:variant>
      <vt:variant>
        <vt:i4>48</vt:i4>
      </vt:variant>
    </vt:vector>
  </HeadingPairs>
  <TitlesOfParts>
    <vt:vector size="63" baseType="lpstr">
      <vt:lpstr>Arial</vt:lpstr>
      <vt:lpstr>Amatic SC</vt:lpstr>
      <vt:lpstr>Proxima Nova</vt:lpstr>
      <vt:lpstr>Proxima Nova Semibold</vt:lpstr>
      <vt:lpstr>Raleway;900</vt:lpstr>
      <vt:lpstr>Raleway Black</vt:lpstr>
      <vt:lpstr>Blinker SemiBold</vt:lpstr>
      <vt:lpstr>Blinker</vt:lpstr>
      <vt:lpstr>Roboto Medium</vt:lpstr>
      <vt:lpstr>Montserrat</vt:lpstr>
      <vt:lpstr>Calibri</vt:lpstr>
      <vt:lpstr>Raleway</vt:lpstr>
      <vt:lpstr>Anaheim</vt:lpstr>
      <vt:lpstr>Splendens Project Proposal by Slidesgo</vt:lpstr>
      <vt:lpstr>Slidesgo Final Pages</vt:lpstr>
      <vt:lpstr>PROJECT PROPOSAL</vt:lpstr>
      <vt:lpstr>CONTENTS OF THIS TEMPLATE</vt:lpstr>
      <vt:lpstr>ANO E RESPONSÁVEL PELA CONTRUÇÃO</vt:lpstr>
      <vt:lpstr>CONTENTS OF THIS TEMPLATE</vt:lpstr>
      <vt:lpstr>TEMPLATE WITH WORDARTS</vt:lpstr>
      <vt:lpstr>01</vt:lpstr>
      <vt:lpstr>Budget</vt:lpstr>
      <vt:lpstr>WHAT ARE WE WORKING ON ?</vt:lpstr>
      <vt:lpstr>ABOUT THE PROJECT</vt:lpstr>
      <vt:lpstr>BUDGET</vt:lpstr>
      <vt:lpstr>—SOMEONE FAMOUS</vt:lpstr>
      <vt:lpstr>Apresentação do PowerPoint</vt:lpstr>
      <vt:lpstr>Apresentação do PowerPoint</vt:lpstr>
      <vt:lpstr>MAJOR REQUIREMENTS</vt:lpstr>
      <vt:lpstr>PROJECT GOALS</vt:lpstr>
      <vt:lpstr>PREDICTED RESULTS</vt:lpstr>
      <vt:lpstr>SNEAK PEEK</vt:lpstr>
      <vt:lpstr>PROJECT STAGES</vt:lpstr>
      <vt:lpstr>TIMELINE</vt:lpstr>
      <vt:lpstr>OUR PARTNERS</vt:lpstr>
      <vt:lpstr>AWESOME</vt:lpstr>
      <vt:lpstr>A PICTURE IS WORTH A THOUSAND WORDS</vt:lpstr>
      <vt:lpstr>MOCKUP DESKTOP</vt:lpstr>
      <vt:lpstr>Apresentação do PowerPoint</vt:lpstr>
      <vt:lpstr>Apresentação do PowerPoint</vt:lpstr>
      <vt:lpstr>THANKS</vt:lpstr>
      <vt:lpstr>ALTERNATIVE RESOURCES</vt:lpstr>
      <vt:lpstr>ALTERNATIVE RESOURCES</vt:lpstr>
      <vt:lpstr>RESOURCES</vt:lpstr>
      <vt:lpstr>Instructions for use (free users)</vt:lpstr>
      <vt:lpstr>Instructions for use (premium users)</vt:lpstr>
      <vt:lpstr>Fonts &amp; colors used</vt:lpstr>
      <vt:lpstr>Storyset</vt:lpstr>
      <vt:lpstr>Use our editable graphic resources... </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lpstr>Apresentação do PowerPoint</vt:lpstr>
      <vt:lpstr>PRINCÍPIOS BÁSICOS DE UTILIZAÇÃO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Dell</dc:creator>
  <cp:lastModifiedBy>Dell</cp:lastModifiedBy>
  <cp:revision>6</cp:revision>
  <dcterms:modified xsi:type="dcterms:W3CDTF">2021-11-01T23:03:22Z</dcterms:modified>
</cp:coreProperties>
</file>